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  <p:sldMasterId id="2147483774" r:id="rId5"/>
    <p:sldMasterId id="2147483781" r:id="rId6"/>
    <p:sldMasterId id="2147483788" r:id="rId7"/>
  </p:sldMasterIdLst>
  <p:notesMasterIdLst>
    <p:notesMasterId r:id="rId16"/>
  </p:notesMasterIdLst>
  <p:handoutMasterIdLst>
    <p:handoutMasterId r:id="rId17"/>
  </p:handoutMasterIdLst>
  <p:sldIdLst>
    <p:sldId id="436" r:id="rId8"/>
    <p:sldId id="433" r:id="rId9"/>
    <p:sldId id="434" r:id="rId10"/>
    <p:sldId id="407" r:id="rId11"/>
    <p:sldId id="408" r:id="rId12"/>
    <p:sldId id="411" r:id="rId13"/>
    <p:sldId id="435" r:id="rId14"/>
    <p:sldId id="412" r:id="rId15"/>
  </p:sldIdLst>
  <p:sldSz cx="9144000" cy="5143500" type="screen16x9"/>
  <p:notesSz cx="6858000" cy="9313863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PMC" initials="U" lastIdx="3" clrIdx="0"/>
  <p:cmAuthor id="1" name="Jonathan Lucas (US - NC)" initials="J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CF0"/>
    <a:srgbClr val="740074"/>
    <a:srgbClr val="FFE1FF"/>
    <a:srgbClr val="9A004D"/>
    <a:srgbClr val="660033"/>
    <a:srgbClr val="6699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86069" autoAdjust="0"/>
  </p:normalViewPr>
  <p:slideViewPr>
    <p:cSldViewPr>
      <p:cViewPr varScale="1">
        <p:scale>
          <a:sx n="143" d="100"/>
          <a:sy n="143" d="100"/>
        </p:scale>
        <p:origin x="105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07" y="0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215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07" y="8847215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DD931C95-467B-4A1F-BFF3-FF0BDF1B45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51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07" y="0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2C7B8-868C-48F0-ACF3-0F448B8F97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700088"/>
            <a:ext cx="6208712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6" y="4424404"/>
            <a:ext cx="5486709" cy="41902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215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07" y="8847215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A83C3-4F95-4190-8379-F5EE4652D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9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438" y="700088"/>
            <a:ext cx="6208712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1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438" y="700088"/>
            <a:ext cx="6208712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438" y="700088"/>
            <a:ext cx="6208712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4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438" y="700088"/>
            <a:ext cx="6208712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56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438" y="700088"/>
            <a:ext cx="6208712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73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438" y="700088"/>
            <a:ext cx="6208712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9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95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AD505D15-6459-436B-8728-2A2C9F528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62400" y="1028700"/>
            <a:ext cx="4724400" cy="35433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381000" y="1028700"/>
            <a:ext cx="2743200" cy="2686050"/>
          </a:xfrm>
        </p:spPr>
        <p:txBody>
          <a:bodyPr anchor="t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2021165" y="2770981"/>
            <a:ext cx="3486150" cy="1588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37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89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441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727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727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3483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201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1838"/>
            <a:ext cx="4040188" cy="3215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3201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11838"/>
            <a:ext cx="4041775" cy="3215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2988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7837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013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61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89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7884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727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727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740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201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1838"/>
            <a:ext cx="4040188" cy="3215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3201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11838"/>
            <a:ext cx="4041775" cy="3215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6129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535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195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5E5E469-9E19-4C9A-A447-D3CB0C3C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19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31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922588" cy="1298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2159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89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939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727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727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93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201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1838"/>
            <a:ext cx="4040188" cy="3215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3201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11838"/>
            <a:ext cx="4041775" cy="3215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930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897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319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33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922588" cy="1298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5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005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322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54413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algn="ctr">
              <a:defRPr/>
            </a:pPr>
            <a:fld id="{0230AA6D-6674-460F-B129-5B098C9410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737600" y="114300"/>
            <a:ext cx="228600" cy="13975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79401" y="114300"/>
            <a:ext cx="8455025" cy="13975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79401" y="254056"/>
            <a:ext cx="8455025" cy="84818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737600" y="254057"/>
            <a:ext cx="228600" cy="8289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A480673-8129-3E4F-B3F7-58D6C0798AA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6" y="4411737"/>
            <a:ext cx="1524011" cy="5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2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3A3E23BA-B349-47CE-AA4C-3290E973C6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6/23/2021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2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3A3E23BA-B349-47CE-AA4C-3290E973C6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6/23/2021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3A3E23BA-B349-47CE-AA4C-3290E973C6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6/23/2021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2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40080" y="1406699"/>
            <a:ext cx="8001000" cy="1323439"/>
          </a:xfrm>
        </p:spPr>
        <p:txBody>
          <a:bodyPr wrap="square" anchor="t" anchorCtr="1">
            <a:spAutoFit/>
          </a:bodyPr>
          <a:lstStyle/>
          <a:p>
            <a:r>
              <a:rPr lang="en-US" altLang="en-US" sz="4000" b="1" dirty="0"/>
              <a:t>Your title goes here</a:t>
            </a:r>
            <a:br>
              <a:rPr lang="en-US" altLang="en-US" sz="4000" b="1" dirty="0"/>
            </a:br>
            <a:r>
              <a:rPr lang="en-US" altLang="en-US" sz="4000" b="1" dirty="0"/>
              <a:t>in Candara 32 or 40 font bold</a:t>
            </a:r>
            <a:endParaRPr lang="en-US" sz="4000" b="1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847725" y="2952750"/>
            <a:ext cx="7607300" cy="1791260"/>
          </a:xfr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Your Name in 24 Font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</a:rPr>
              <a:t>Institution/University Name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</a:rPr>
              <a:t>City/State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</a:rPr>
              <a:t>Country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1" y="189488"/>
            <a:ext cx="2882899" cy="99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7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597"/>
            <a:ext cx="8229600" cy="3588924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Candara 32 or 36 font is ideal; avoid fonts smaller than 24</a:t>
            </a:r>
          </a:p>
          <a:p>
            <a:pPr eaLnBrk="1" hangingPunct="1"/>
            <a:r>
              <a:rPr lang="en-US" altLang="en-US" sz="2400" dirty="0"/>
              <a:t>Bold or regular type</a:t>
            </a:r>
          </a:p>
          <a:p>
            <a:pPr eaLnBrk="1" hangingPunct="1"/>
            <a:r>
              <a:rPr lang="en-US" altLang="en-US" sz="2400" dirty="0"/>
              <a:t>Always keep it simple</a:t>
            </a:r>
          </a:p>
          <a:p>
            <a:pPr eaLnBrk="1" hangingPunct="1"/>
            <a:r>
              <a:rPr lang="en-US" altLang="en-US" sz="2400" dirty="0"/>
              <a:t>Check and recheck for spelling and grammar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0E39A4-8C30-4C4B-B464-D10029FB74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6" y="4411737"/>
            <a:ext cx="1524011" cy="5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4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Headings are bold 28 - 36 font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83" y="1352550"/>
            <a:ext cx="8686800" cy="4953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2400" dirty="0"/>
              <a:t>How do you outline your talk?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/>
              <a:t>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400" dirty="0"/>
              <a:t>	“Tell them what you’re going to tell them;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2400" dirty="0"/>
              <a:t>Then tell them; 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2400" dirty="0"/>
              <a:t>Then tell them what you told them.”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600" i="1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dirty="0"/>
              <a:t>		E.B. White and William I. </a:t>
            </a:r>
            <a:r>
              <a:rPr lang="en-US" altLang="en-US" sz="1600" dirty="0" err="1"/>
              <a:t>Strunk</a:t>
            </a:r>
            <a:r>
              <a:rPr lang="en-US" altLang="en-US" sz="1600" dirty="0"/>
              <a:t>, Jr., </a:t>
            </a:r>
            <a:r>
              <a:rPr lang="en-US" altLang="en-US" sz="1600" i="1" dirty="0"/>
              <a:t>The Elements of Style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CB5D5-69AD-DC4B-A77F-19244765E6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6" y="4411737"/>
            <a:ext cx="1524011" cy="5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1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About your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Think about what you plan to say </a:t>
            </a:r>
          </a:p>
          <a:p>
            <a:pPr eaLnBrk="1" hangingPunct="1"/>
            <a:r>
              <a:rPr lang="en-US" altLang="en-US" sz="2400" dirty="0"/>
              <a:t>Your slides </a:t>
            </a:r>
            <a:r>
              <a:rPr lang="en-US" altLang="en-US" sz="2400" i="1" dirty="0"/>
              <a:t>supplement</a:t>
            </a:r>
            <a:r>
              <a:rPr lang="en-US" altLang="en-US" sz="2400" dirty="0"/>
              <a:t> your talk</a:t>
            </a:r>
          </a:p>
          <a:p>
            <a:pPr eaLnBrk="1" hangingPunct="1"/>
            <a:r>
              <a:rPr lang="en-US" altLang="en-US" sz="2400" dirty="0"/>
              <a:t>Don’t read from the slides</a:t>
            </a:r>
          </a:p>
          <a:p>
            <a:pPr eaLnBrk="1" hangingPunct="1"/>
            <a:r>
              <a:rPr lang="en-US" altLang="en-US" sz="2400" dirty="0"/>
              <a:t>Don’t rush through your talk</a:t>
            </a:r>
          </a:p>
          <a:p>
            <a:pPr eaLnBrk="1" hangingPunct="1"/>
            <a:r>
              <a:rPr lang="en-US" altLang="en-US" sz="2400" dirty="0"/>
              <a:t>Speak clearly and slowly</a:t>
            </a:r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DC12C9-20FF-1041-8ADC-DFC60CD31D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6" y="4411737"/>
            <a:ext cx="1524011" cy="5257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154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Creating your slides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5874"/>
            <a:ext cx="8305800" cy="343257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Avoid putting too much text into one slide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Keep the slides relatively simple</a:t>
            </a:r>
          </a:p>
          <a:p>
            <a:pPr marL="342900" lvl="1" indent="-342900">
              <a:lnSpc>
                <a:spcPct val="90000"/>
              </a:lnSpc>
              <a:buFont typeface="Arial" charset="0"/>
              <a:buChar char="•"/>
            </a:pPr>
            <a:r>
              <a:rPr lang="en-US" altLang="en-US" sz="2400" dirty="0"/>
              <a:t>3-5 "points" and 25-30 words per slide are good maximums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Keep the number at a minimum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 10 minute talk = about 10 slides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No extra points for giving a 20 minute talk!!</a:t>
            </a: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2AEE53-ED04-CC4A-A5B7-953880B92D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6" y="4411737"/>
            <a:ext cx="1524011" cy="5257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154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Tips on bullet points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298" y="1276350"/>
            <a:ext cx="8382000" cy="1929759"/>
          </a:xfrm>
          <a:ln w="9525">
            <a:noFill/>
          </a:ln>
        </p:spPr>
        <p:txBody>
          <a:bodyPr vert="horz" wrap="square" lIns="182880" tIns="18288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en-US" sz="2400" dirty="0"/>
              <a:t>For bullet points, use the 6 x 6 Rule  </a:t>
            </a:r>
          </a:p>
          <a:p>
            <a:pPr lvl="1"/>
            <a:r>
              <a:rPr lang="en-US" altLang="en-US" sz="2400" dirty="0"/>
              <a:t>One thought per line </a:t>
            </a:r>
          </a:p>
          <a:p>
            <a:pPr lvl="1"/>
            <a:r>
              <a:rPr lang="en-US" altLang="en-US" sz="2400" dirty="0"/>
              <a:t>No more than 6 words per line</a:t>
            </a:r>
          </a:p>
          <a:p>
            <a:pPr lvl="1"/>
            <a:r>
              <a:rPr lang="en-US" altLang="en-US" sz="2400" dirty="0"/>
              <a:t>No more than 6 lines per slide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622CE1-1005-2D46-9829-7C7C014A85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6" y="4411737"/>
            <a:ext cx="1524011" cy="5257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227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740074"/>
                </a:solidFill>
              </a:rPr>
              <a:t>Summary</a:t>
            </a:r>
            <a:endParaRPr lang="en-US" sz="3600" b="1" dirty="0">
              <a:solidFill>
                <a:srgbClr val="74007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16399"/>
            <a:ext cx="7772400" cy="3352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Summary point </a:t>
            </a:r>
          </a:p>
          <a:p>
            <a:pPr eaLnBrk="1" hangingPunct="1"/>
            <a:r>
              <a:rPr lang="en-US" altLang="en-US" sz="2400" dirty="0"/>
              <a:t>Summary point</a:t>
            </a:r>
          </a:p>
          <a:p>
            <a:pPr eaLnBrk="1" hangingPunct="1"/>
            <a:r>
              <a:rPr lang="en-US" altLang="en-US" sz="2400" dirty="0"/>
              <a:t>Summary point</a:t>
            </a:r>
          </a:p>
          <a:p>
            <a:pPr eaLnBrk="1" hangingPunct="1"/>
            <a:r>
              <a:rPr lang="en-US" altLang="en-US" sz="2400" dirty="0"/>
              <a:t>Summary point</a:t>
            </a:r>
          </a:p>
          <a:p>
            <a:pPr lvl="0"/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56B8D-DD95-1843-A078-13E94E412E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6" y="4411737"/>
            <a:ext cx="1524011" cy="5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1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Acknowledgements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7853" y="1200150"/>
            <a:ext cx="8229600" cy="4785232"/>
          </a:xfrm>
        </p:spPr>
        <p:txBody>
          <a:bodyPr/>
          <a:lstStyle/>
          <a:p>
            <a:pPr marL="0" indent="0">
              <a:buNone/>
            </a:pPr>
            <a:endParaRPr lang="en-US" altLang="en-US" sz="2000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000" dirty="0"/>
              <a:t>Be sure to include your sources of funding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The Microbicide Trials Network is funded by the National Institute </a:t>
            </a:r>
            <a:br>
              <a:rPr lang="en-US" sz="2000" dirty="0"/>
            </a:br>
            <a:r>
              <a:rPr lang="en-US" sz="2000" dirty="0"/>
              <a:t>of Allergy and Infectious Diseases (UM1AI068633, UM1AI068615, UM1AI106707), with co-funding from the </a:t>
            </a:r>
            <a:r>
              <a:rPr lang="en-US" sz="2000" i="1" dirty="0"/>
              <a:t>Eunice Kennedy Shriver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National Institute of Child Health and Human Development and the National Institute of Mental Health, all components of the U.S. </a:t>
            </a:r>
            <a:br>
              <a:rPr lang="en-US" sz="2000" dirty="0"/>
            </a:br>
            <a:r>
              <a:rPr lang="en-US" sz="2000" dirty="0"/>
              <a:t>National Institutes of Health.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AB7CC6-33D0-9F47-A173-86BAB2659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6" y="4411737"/>
            <a:ext cx="1524011" cy="5257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75657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61d8a3e7-4184-4e7d-9c93-462baf318fb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Fals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4_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tn_powerpoint_template_2021_style2_01-6-21" id="{F1A088F0-25F3-2E43-93A6-BD8C50C110C3}" vid="{C9C61ADB-C3C7-1440-BAC5-DEC0CA2D2388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tn_powerpoint_template_2021_style2_01-6-21" id="{F1A088F0-25F3-2E43-93A6-BD8C50C110C3}" vid="{9075AEF6-54BF-3C45-8DC6-D9741E0AE4B1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tn_powerpoint_template_2021_style2_01-6-21" id="{F1A088F0-25F3-2E43-93A6-BD8C50C110C3}" vid="{FC0E0B7D-A2D2-E043-A477-6F790C6B371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tn_powerpoint_template_2021_style2_01-6-21" id="{F1A088F0-25F3-2E43-93A6-BD8C50C110C3}" vid="{D7FA0064-7E8F-9F44-8279-791C3F24DAA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642B5B6C4BC4994761FED932C8CE5" ma:contentTypeVersion="13" ma:contentTypeDescription="Create a new document." ma:contentTypeScope="" ma:versionID="9dcd32b06d5bbd01d8fb915910f0614b">
  <xsd:schema xmlns:xsd="http://www.w3.org/2001/XMLSchema" xmlns:xs="http://www.w3.org/2001/XMLSchema" xmlns:p="http://schemas.microsoft.com/office/2006/metadata/properties" xmlns:ns3="7d36ea19-629c-420d-b659-81f82527858f" xmlns:ns4="02c9e037-4d26-4ed9-9c3e-7fe409696c3e" targetNamespace="http://schemas.microsoft.com/office/2006/metadata/properties" ma:root="true" ma:fieldsID="426c735aafccea1c7c9ec637924b7efa" ns3:_="" ns4:_="">
    <xsd:import namespace="7d36ea19-629c-420d-b659-81f82527858f"/>
    <xsd:import namespace="02c9e037-4d26-4ed9-9c3e-7fe409696c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6ea19-629c-420d-b659-81f825278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9e037-4d26-4ed9-9c3e-7fe409696c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F31DAA-8578-43C9-9278-3CBC6254AC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602FDA-E227-422A-B47F-775197D65E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36ea19-629c-420d-b659-81f82527858f"/>
    <ds:schemaRef ds:uri="02c9e037-4d26-4ed9-9c3e-7fe409696c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4CEEA8-F54D-42A6-B85E-C80D21AC6C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mtn_powerpoint_template_2021_style2_01-6-21 - Copy</Template>
  <TotalTime>0</TotalTime>
  <Words>309</Words>
  <Application>Microsoft Office PowerPoint</Application>
  <PresentationFormat>On-screen Show (16:9)</PresentationFormat>
  <Paragraphs>51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Candara</vt:lpstr>
      <vt:lpstr>Times New Roman</vt:lpstr>
      <vt:lpstr>Wingdings</vt:lpstr>
      <vt:lpstr>4_Quadrant</vt:lpstr>
      <vt:lpstr>2_Office Theme</vt:lpstr>
      <vt:lpstr>3_Office Theme</vt:lpstr>
      <vt:lpstr>Office Theme</vt:lpstr>
      <vt:lpstr>Your title goes here in Candara 32 or 40 font bold</vt:lpstr>
      <vt:lpstr>Introduction</vt:lpstr>
      <vt:lpstr>Headings are bold 28 - 36 font</vt:lpstr>
      <vt:lpstr>About your presentation</vt:lpstr>
      <vt:lpstr>Creating your slides</vt:lpstr>
      <vt:lpstr>Tips on bullet points</vt:lpstr>
      <vt:lpstr>Summary</vt:lpstr>
      <vt:lpstr>Acknowledgements</vt:lpstr>
    </vt:vector>
  </TitlesOfParts>
  <Company>MTN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goes here in Candara 32 or 40 font bold</dc:title>
  <dc:creator>Smolinski, Daria M</dc:creator>
  <cp:lastModifiedBy>Smolinski, Daria M</cp:lastModifiedBy>
  <cp:revision>1</cp:revision>
  <cp:lastPrinted>2014-09-26T13:04:48Z</cp:lastPrinted>
  <dcterms:created xsi:type="dcterms:W3CDTF">2021-06-23T13:41:42Z</dcterms:created>
  <dcterms:modified xsi:type="dcterms:W3CDTF">2021-06-23T13:42:08Z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0x010100867642B5B6C4BC4994761FED932C8CE5</vt:lpwstr>
  </property>
  <property fmtid="{D5CDD505-2E9C-101B-9397-08002B2CF9AE}" pid="4" name="MSIP_Label_5e4b1be8-281e-475d-98b0-21c3457e5a46_Enabled">
    <vt:lpwstr>true</vt:lpwstr>
  </property>
  <property fmtid="{D5CDD505-2E9C-101B-9397-08002B2CF9AE}" pid="5" name="MSIP_Label_5e4b1be8-281e-475d-98b0-21c3457e5a46_SetDate">
    <vt:lpwstr>2021-06-23T13:41:42Z</vt:lpwstr>
  </property>
  <property fmtid="{D5CDD505-2E9C-101B-9397-08002B2CF9AE}" pid="6" name="MSIP_Label_5e4b1be8-281e-475d-98b0-21c3457e5a46_Method">
    <vt:lpwstr>Standard</vt:lpwstr>
  </property>
  <property fmtid="{D5CDD505-2E9C-101B-9397-08002B2CF9AE}" pid="7" name="MSIP_Label_5e4b1be8-281e-475d-98b0-21c3457e5a46_Name">
    <vt:lpwstr>Public</vt:lpwstr>
  </property>
  <property fmtid="{D5CDD505-2E9C-101B-9397-08002B2CF9AE}" pid="8" name="MSIP_Label_5e4b1be8-281e-475d-98b0-21c3457e5a46_SiteId">
    <vt:lpwstr>8b3dd73e-4e72-4679-b191-56da1588712b</vt:lpwstr>
  </property>
  <property fmtid="{D5CDD505-2E9C-101B-9397-08002B2CF9AE}" pid="9" name="MSIP_Label_5e4b1be8-281e-475d-98b0-21c3457e5a46_ActionId">
    <vt:lpwstr>018be990-f81f-4e71-a0b1-a704ddba7cd9</vt:lpwstr>
  </property>
  <property fmtid="{D5CDD505-2E9C-101B-9397-08002B2CF9AE}" pid="10" name="MSIP_Label_5e4b1be8-281e-475d-98b0-21c3457e5a46_ContentBits">
    <vt:lpwstr>0</vt:lpwstr>
  </property>
</Properties>
</file>