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4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diagrams/drawing2.xml" ContentType="application/vnd.ms-office.drawingml.diagramDrawing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74" r:id="rId2"/>
    <p:sldMasterId id="2147483781" r:id="rId3"/>
    <p:sldMasterId id="2147483788" r:id="rId4"/>
  </p:sldMasterIdLst>
  <p:notesMasterIdLst>
    <p:notesMasterId r:id="rId15"/>
  </p:notesMasterIdLst>
  <p:handoutMasterIdLst>
    <p:handoutMasterId r:id="rId16"/>
  </p:handoutMasterIdLst>
  <p:sldIdLst>
    <p:sldId id="436" r:id="rId5"/>
    <p:sldId id="433" r:id="rId6"/>
    <p:sldId id="434" r:id="rId7"/>
    <p:sldId id="407" r:id="rId8"/>
    <p:sldId id="408" r:id="rId9"/>
    <p:sldId id="411" r:id="rId10"/>
    <p:sldId id="439" r:id="rId11"/>
    <p:sldId id="440" r:id="rId12"/>
    <p:sldId id="438" r:id="rId13"/>
    <p:sldId id="435" r:id="rId14"/>
  </p:sldIdLst>
  <p:sldSz cx="9144000" cy="6858000" type="screen4x3"/>
  <p:notesSz cx="6858000" cy="9313863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E4441B-F473-4C73-9960-2B717B94D8DD}">
          <p14:sldIdLst>
            <p14:sldId id="436"/>
            <p14:sldId id="433"/>
            <p14:sldId id="434"/>
            <p14:sldId id="407"/>
          </p14:sldIdLst>
        </p14:section>
        <p14:section name="Untitled Section" id="{E198A3D2-BBDC-49CE-B97D-9E3736DC3922}">
          <p14:sldIdLst>
            <p14:sldId id="408"/>
            <p14:sldId id="411"/>
            <p14:sldId id="439"/>
            <p14:sldId id="440"/>
            <p14:sldId id="438"/>
            <p14:sldId id="4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MC" initials="U" lastIdx="3" clrIdx="0"/>
  <p:cmAuthor id="1" name="Jonathan Lucas (US - NC)" initials="J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0DCF0"/>
    <a:srgbClr val="740074"/>
    <a:srgbClr val="FFE1FF"/>
    <a:srgbClr val="9A004D"/>
    <a:srgbClr val="660033"/>
    <a:srgbClr val="6699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86081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EB0F7-33B6-4B10-BF5D-E7CAE52182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6F30C1F-C702-4772-8CB0-429FA2CFD771}">
      <dgm:prSet phldrT="[Text]"/>
      <dgm:spPr/>
      <dgm:t>
        <a:bodyPr/>
        <a:lstStyle/>
        <a:p>
          <a:r>
            <a:rPr lang="en-US" dirty="0"/>
            <a:t>Pre</a:t>
          </a:r>
        </a:p>
      </dgm:t>
    </dgm:pt>
    <dgm:pt modelId="{6E717B23-A968-4709-8E24-741D14EECA48}" type="parTrans" cxnId="{4436BDF9-1CFB-4A99-81B0-BCCFF4BAB1D3}">
      <dgm:prSet/>
      <dgm:spPr/>
      <dgm:t>
        <a:bodyPr/>
        <a:lstStyle/>
        <a:p>
          <a:endParaRPr lang="en-US"/>
        </a:p>
      </dgm:t>
    </dgm:pt>
    <dgm:pt modelId="{921575F1-FF29-432B-B1B8-B9067F8B6DFC}" type="sibTrans" cxnId="{4436BDF9-1CFB-4A99-81B0-BCCFF4BAB1D3}">
      <dgm:prSet/>
      <dgm:spPr/>
      <dgm:t>
        <a:bodyPr/>
        <a:lstStyle/>
        <a:p>
          <a:endParaRPr lang="en-US"/>
        </a:p>
      </dgm:t>
    </dgm:pt>
    <dgm:pt modelId="{9B66AB17-9B78-453E-ACC3-3060F1511F0B}">
      <dgm:prSet phldrT="[Text]"/>
      <dgm:spPr/>
      <dgm:t>
        <a:bodyPr/>
        <a:lstStyle/>
        <a:p>
          <a:r>
            <a:rPr lang="en-US" dirty="0"/>
            <a:t>Dose</a:t>
          </a:r>
        </a:p>
      </dgm:t>
    </dgm:pt>
    <dgm:pt modelId="{20545338-09DB-4B7C-B847-B98B8E10EFB5}" type="parTrans" cxnId="{F13E77E5-508E-4FB7-8568-1E0598ED465C}">
      <dgm:prSet/>
      <dgm:spPr/>
      <dgm:t>
        <a:bodyPr/>
        <a:lstStyle/>
        <a:p>
          <a:endParaRPr lang="en-US"/>
        </a:p>
      </dgm:t>
    </dgm:pt>
    <dgm:pt modelId="{EAE7842D-4AF2-4396-9F6A-606D2541EEC0}" type="sibTrans" cxnId="{F13E77E5-508E-4FB7-8568-1E0598ED465C}">
      <dgm:prSet/>
      <dgm:spPr/>
      <dgm:t>
        <a:bodyPr/>
        <a:lstStyle/>
        <a:p>
          <a:endParaRPr lang="en-US"/>
        </a:p>
      </dgm:t>
    </dgm:pt>
    <dgm:pt modelId="{D4C1FB30-5743-4B60-9214-7D23C7CD66B9}">
      <dgm:prSet phldrT="[Text]"/>
      <dgm:spPr/>
      <dgm:t>
        <a:bodyPr/>
        <a:lstStyle/>
        <a:p>
          <a:r>
            <a:rPr lang="en-US" dirty="0"/>
            <a:t>0.5</a:t>
          </a:r>
        </a:p>
      </dgm:t>
    </dgm:pt>
    <dgm:pt modelId="{E6F4E543-6ED5-4AEE-8B67-BD5258D50A3D}" type="parTrans" cxnId="{11765655-06E5-47A5-ADD2-1BC7DF4B0F8A}">
      <dgm:prSet/>
      <dgm:spPr/>
      <dgm:t>
        <a:bodyPr/>
        <a:lstStyle/>
        <a:p>
          <a:endParaRPr lang="en-US"/>
        </a:p>
      </dgm:t>
    </dgm:pt>
    <dgm:pt modelId="{E39D8476-0717-446E-ACED-AEE952394249}" type="sibTrans" cxnId="{11765655-06E5-47A5-ADD2-1BC7DF4B0F8A}">
      <dgm:prSet/>
      <dgm:spPr/>
      <dgm:t>
        <a:bodyPr/>
        <a:lstStyle/>
        <a:p>
          <a:endParaRPr lang="en-US"/>
        </a:p>
      </dgm:t>
    </dgm:pt>
    <dgm:pt modelId="{74C5AE79-2806-4C67-BF17-A0FC88B33A5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5.0</a:t>
          </a:r>
        </a:p>
      </dgm:t>
    </dgm:pt>
    <dgm:pt modelId="{D24F903D-9D77-4063-B555-E8A304CEECF0}" type="parTrans" cxnId="{2C5530C7-0245-4956-8A48-C22CE54EB7C6}">
      <dgm:prSet/>
      <dgm:spPr/>
      <dgm:t>
        <a:bodyPr/>
        <a:lstStyle/>
        <a:p>
          <a:endParaRPr lang="en-US"/>
        </a:p>
      </dgm:t>
    </dgm:pt>
    <dgm:pt modelId="{A897DA8A-9326-414C-AE49-C4500370AC9E}" type="sibTrans" cxnId="{2C5530C7-0245-4956-8A48-C22CE54EB7C6}">
      <dgm:prSet/>
      <dgm:spPr/>
      <dgm:t>
        <a:bodyPr/>
        <a:lstStyle/>
        <a:p>
          <a:endParaRPr lang="en-US"/>
        </a:p>
      </dgm:t>
    </dgm:pt>
    <dgm:pt modelId="{35A7DD9B-CB44-4064-AEF0-8C2506DF870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1.0</a:t>
          </a:r>
        </a:p>
      </dgm:t>
    </dgm:pt>
    <dgm:pt modelId="{5F541E9D-BA10-42CC-AE87-A92758A201A4}" type="parTrans" cxnId="{DCEDC602-5459-486F-9973-F663451DBA14}">
      <dgm:prSet/>
      <dgm:spPr/>
      <dgm:t>
        <a:bodyPr/>
        <a:lstStyle/>
        <a:p>
          <a:endParaRPr lang="en-US"/>
        </a:p>
      </dgm:t>
    </dgm:pt>
    <dgm:pt modelId="{3B7A6150-2A30-4DAA-9855-ACC8B9D4B617}" type="sibTrans" cxnId="{DCEDC602-5459-486F-9973-F663451DBA14}">
      <dgm:prSet/>
      <dgm:spPr/>
      <dgm:t>
        <a:bodyPr/>
        <a:lstStyle/>
        <a:p>
          <a:endParaRPr lang="en-US"/>
        </a:p>
      </dgm:t>
    </dgm:pt>
    <dgm:pt modelId="{3FDE1CFF-7D80-4302-897C-80FE09B89C27}">
      <dgm:prSet phldrT="[Text]"/>
      <dgm:spPr/>
      <dgm:t>
        <a:bodyPr/>
        <a:lstStyle/>
        <a:p>
          <a:r>
            <a:rPr lang="en-US" dirty="0"/>
            <a:t>1.5</a:t>
          </a:r>
        </a:p>
      </dgm:t>
    </dgm:pt>
    <dgm:pt modelId="{F2160845-F586-40EC-AB93-85D2E70E12BF}" type="parTrans" cxnId="{60C701BB-0433-4E40-AF43-C79741B723BF}">
      <dgm:prSet/>
      <dgm:spPr/>
      <dgm:t>
        <a:bodyPr/>
        <a:lstStyle/>
        <a:p>
          <a:endParaRPr lang="en-US"/>
        </a:p>
      </dgm:t>
    </dgm:pt>
    <dgm:pt modelId="{10B94128-6858-4D6D-BFAF-F96F8E781938}" type="sibTrans" cxnId="{60C701BB-0433-4E40-AF43-C79741B723BF}">
      <dgm:prSet/>
      <dgm:spPr/>
      <dgm:t>
        <a:bodyPr/>
        <a:lstStyle/>
        <a:p>
          <a:endParaRPr lang="en-US"/>
        </a:p>
      </dgm:t>
    </dgm:pt>
    <dgm:pt modelId="{A01E13AC-B956-4A28-8176-BB246E29ABE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2.0</a:t>
          </a:r>
        </a:p>
      </dgm:t>
    </dgm:pt>
    <dgm:pt modelId="{AE867C2D-8E92-4BDE-BDDB-6DB2A6A52E47}" type="parTrans" cxnId="{A810E413-3C17-45DF-A82E-7CAB75B227BB}">
      <dgm:prSet/>
      <dgm:spPr/>
      <dgm:t>
        <a:bodyPr/>
        <a:lstStyle/>
        <a:p>
          <a:endParaRPr lang="en-US"/>
        </a:p>
      </dgm:t>
    </dgm:pt>
    <dgm:pt modelId="{4DE502D9-48D1-4144-BBBA-C4B155C8CF95}" type="sibTrans" cxnId="{A810E413-3C17-45DF-A82E-7CAB75B227BB}">
      <dgm:prSet/>
      <dgm:spPr/>
      <dgm:t>
        <a:bodyPr/>
        <a:lstStyle/>
        <a:p>
          <a:endParaRPr lang="en-US"/>
        </a:p>
      </dgm:t>
    </dgm:pt>
    <dgm:pt modelId="{381521F9-B9E0-443D-987D-526EEF787DB9}">
      <dgm:prSet phldrT="[Text]"/>
      <dgm:spPr/>
      <dgm:t>
        <a:bodyPr/>
        <a:lstStyle/>
        <a:p>
          <a:r>
            <a:rPr lang="en-US" dirty="0"/>
            <a:t>2.5</a:t>
          </a:r>
        </a:p>
      </dgm:t>
    </dgm:pt>
    <dgm:pt modelId="{61C6907B-AE74-49A3-AF84-D9B7070557B7}" type="parTrans" cxnId="{9A421C1C-E994-4DB5-95B7-17F6B1F2837B}">
      <dgm:prSet/>
      <dgm:spPr/>
      <dgm:t>
        <a:bodyPr/>
        <a:lstStyle/>
        <a:p>
          <a:endParaRPr lang="en-US"/>
        </a:p>
      </dgm:t>
    </dgm:pt>
    <dgm:pt modelId="{0D0909C0-1CD0-4964-84B7-9B7505F338AA}" type="sibTrans" cxnId="{9A421C1C-E994-4DB5-95B7-17F6B1F2837B}">
      <dgm:prSet/>
      <dgm:spPr/>
      <dgm:t>
        <a:bodyPr/>
        <a:lstStyle/>
        <a:p>
          <a:endParaRPr lang="en-US"/>
        </a:p>
      </dgm:t>
    </dgm:pt>
    <dgm:pt modelId="{70533C34-F01C-457C-B626-568EF78C8F0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3.0</a:t>
          </a:r>
        </a:p>
      </dgm:t>
    </dgm:pt>
    <dgm:pt modelId="{21B8C284-8204-446D-A388-926A30D2A43F}" type="parTrans" cxnId="{137569CA-F509-449C-A11D-7EAC346CD5F0}">
      <dgm:prSet/>
      <dgm:spPr/>
      <dgm:t>
        <a:bodyPr/>
        <a:lstStyle/>
        <a:p>
          <a:endParaRPr lang="en-US"/>
        </a:p>
      </dgm:t>
    </dgm:pt>
    <dgm:pt modelId="{CA7757F5-919B-425C-856E-9BB49753C0A9}" type="sibTrans" cxnId="{137569CA-F509-449C-A11D-7EAC346CD5F0}">
      <dgm:prSet/>
      <dgm:spPr/>
      <dgm:t>
        <a:bodyPr/>
        <a:lstStyle/>
        <a:p>
          <a:endParaRPr lang="en-US"/>
        </a:p>
      </dgm:t>
    </dgm:pt>
    <dgm:pt modelId="{CBBD7E19-DA2D-4D56-B518-60010CACF429}">
      <dgm:prSet phldrT="[Text]"/>
      <dgm:spPr/>
      <dgm:t>
        <a:bodyPr/>
        <a:lstStyle/>
        <a:p>
          <a:r>
            <a:rPr lang="en-US" dirty="0"/>
            <a:t>3.5</a:t>
          </a:r>
        </a:p>
      </dgm:t>
    </dgm:pt>
    <dgm:pt modelId="{0D6A0969-F54B-47EF-A8E2-E804344DE42C}" type="parTrans" cxnId="{3713F9A5-4C4B-403F-9B35-41A5E5E00D8D}">
      <dgm:prSet/>
      <dgm:spPr/>
      <dgm:t>
        <a:bodyPr/>
        <a:lstStyle/>
        <a:p>
          <a:endParaRPr lang="en-US"/>
        </a:p>
      </dgm:t>
    </dgm:pt>
    <dgm:pt modelId="{528FCE8F-CB42-41A6-B342-C30B471A93EE}" type="sibTrans" cxnId="{3713F9A5-4C4B-403F-9B35-41A5E5E00D8D}">
      <dgm:prSet/>
      <dgm:spPr/>
      <dgm:t>
        <a:bodyPr/>
        <a:lstStyle/>
        <a:p>
          <a:endParaRPr lang="en-US"/>
        </a:p>
      </dgm:t>
    </dgm:pt>
    <dgm:pt modelId="{DC2BB046-972E-45F6-82A7-2688EA057CD1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4.0</a:t>
          </a:r>
        </a:p>
      </dgm:t>
    </dgm:pt>
    <dgm:pt modelId="{04B6057F-A8BE-40E1-B20C-B481722E31C1}" type="parTrans" cxnId="{55DB650A-EC00-4D1E-80BC-4A8890D08222}">
      <dgm:prSet/>
      <dgm:spPr/>
      <dgm:t>
        <a:bodyPr/>
        <a:lstStyle/>
        <a:p>
          <a:endParaRPr lang="en-US"/>
        </a:p>
      </dgm:t>
    </dgm:pt>
    <dgm:pt modelId="{0B178676-2BF6-4F27-AEE7-5E9695503583}" type="sibTrans" cxnId="{55DB650A-EC00-4D1E-80BC-4A8890D08222}">
      <dgm:prSet/>
      <dgm:spPr/>
      <dgm:t>
        <a:bodyPr/>
        <a:lstStyle/>
        <a:p>
          <a:endParaRPr lang="en-US"/>
        </a:p>
      </dgm:t>
    </dgm:pt>
    <dgm:pt modelId="{8133AB36-DDA1-4E66-A918-D5A93CBBB7CE}">
      <dgm:prSet phldrT="[Text]"/>
      <dgm:spPr/>
      <dgm:t>
        <a:bodyPr/>
        <a:lstStyle/>
        <a:p>
          <a:r>
            <a:rPr lang="en-US" dirty="0"/>
            <a:t>4.5</a:t>
          </a:r>
        </a:p>
      </dgm:t>
    </dgm:pt>
    <dgm:pt modelId="{31F11728-AA79-4A55-A6BA-788BFBD82480}" type="parTrans" cxnId="{24C7F124-6017-488D-8402-05425E843FCD}">
      <dgm:prSet/>
      <dgm:spPr/>
      <dgm:t>
        <a:bodyPr/>
        <a:lstStyle/>
        <a:p>
          <a:endParaRPr lang="en-US"/>
        </a:p>
      </dgm:t>
    </dgm:pt>
    <dgm:pt modelId="{8CCDF2A0-CF06-46C6-A5E3-7BB0B9262237}" type="sibTrans" cxnId="{24C7F124-6017-488D-8402-05425E843FCD}">
      <dgm:prSet/>
      <dgm:spPr/>
      <dgm:t>
        <a:bodyPr/>
        <a:lstStyle/>
        <a:p>
          <a:endParaRPr lang="en-US"/>
        </a:p>
      </dgm:t>
    </dgm:pt>
    <dgm:pt modelId="{31B9B288-A4C4-4A32-8D0A-A7E104846EF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6.0</a:t>
          </a:r>
        </a:p>
      </dgm:t>
    </dgm:pt>
    <dgm:pt modelId="{9A8A39CA-9C7F-47A1-9461-983A52466193}" type="parTrans" cxnId="{BFAD9184-E68B-43C4-A8B8-96F8CF17C040}">
      <dgm:prSet/>
      <dgm:spPr/>
      <dgm:t>
        <a:bodyPr/>
        <a:lstStyle/>
        <a:p>
          <a:endParaRPr lang="en-US"/>
        </a:p>
      </dgm:t>
    </dgm:pt>
    <dgm:pt modelId="{6F337D43-75CF-441B-B065-270FC79718C5}" type="sibTrans" cxnId="{BFAD9184-E68B-43C4-A8B8-96F8CF17C040}">
      <dgm:prSet/>
      <dgm:spPr/>
      <dgm:t>
        <a:bodyPr/>
        <a:lstStyle/>
        <a:p>
          <a:endParaRPr lang="en-US"/>
        </a:p>
      </dgm:t>
    </dgm:pt>
    <dgm:pt modelId="{F8A25C99-0145-4F2F-B52F-305627178BAE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5.5</a:t>
          </a:r>
        </a:p>
      </dgm:t>
    </dgm:pt>
    <dgm:pt modelId="{3C71D326-E026-4DCF-962C-42FF538F6497}" type="parTrans" cxnId="{6438D132-54C5-4248-9BF3-05BB75BD3B08}">
      <dgm:prSet/>
      <dgm:spPr/>
      <dgm:t>
        <a:bodyPr/>
        <a:lstStyle/>
        <a:p>
          <a:endParaRPr lang="en-US"/>
        </a:p>
      </dgm:t>
    </dgm:pt>
    <dgm:pt modelId="{CD8963AA-8EDD-4C3F-92FA-4ED8BF648302}" type="sibTrans" cxnId="{6438D132-54C5-4248-9BF3-05BB75BD3B08}">
      <dgm:prSet/>
      <dgm:spPr/>
      <dgm:t>
        <a:bodyPr/>
        <a:lstStyle/>
        <a:p>
          <a:endParaRPr lang="en-US"/>
        </a:p>
      </dgm:t>
    </dgm:pt>
    <dgm:pt modelId="{424750F3-50E9-4D04-B6FD-80232A5D3030}" type="pres">
      <dgm:prSet presAssocID="{4B6EB0F7-33B6-4B10-BF5D-E7CAE521828D}" presName="Name0" presStyleCnt="0">
        <dgm:presLayoutVars>
          <dgm:dir/>
          <dgm:animLvl val="lvl"/>
          <dgm:resizeHandles val="exact"/>
        </dgm:presLayoutVars>
      </dgm:prSet>
      <dgm:spPr/>
    </dgm:pt>
    <dgm:pt modelId="{C9F3D403-2793-4522-B664-4E8642DABC48}" type="pres">
      <dgm:prSet presAssocID="{B6F30C1F-C702-4772-8CB0-429FA2CFD771}" presName="parTxOnly" presStyleLbl="node1" presStyleIdx="0" presStyleCnt="14">
        <dgm:presLayoutVars>
          <dgm:chMax val="0"/>
          <dgm:chPref val="0"/>
          <dgm:bulletEnabled val="1"/>
        </dgm:presLayoutVars>
      </dgm:prSet>
      <dgm:spPr/>
    </dgm:pt>
    <dgm:pt modelId="{CC1B4318-DCCF-48F8-AA33-DF898BE06CC3}" type="pres">
      <dgm:prSet presAssocID="{921575F1-FF29-432B-B1B8-B9067F8B6DFC}" presName="parTxOnlySpace" presStyleCnt="0"/>
      <dgm:spPr/>
    </dgm:pt>
    <dgm:pt modelId="{A68C7BE5-B0E9-4D20-9A29-EBC6C0D67AB9}" type="pres">
      <dgm:prSet presAssocID="{9B66AB17-9B78-453E-ACC3-3060F1511F0B}" presName="parTxOnly" presStyleLbl="node1" presStyleIdx="1" presStyleCnt="14">
        <dgm:presLayoutVars>
          <dgm:chMax val="0"/>
          <dgm:chPref val="0"/>
          <dgm:bulletEnabled val="1"/>
        </dgm:presLayoutVars>
      </dgm:prSet>
      <dgm:spPr/>
    </dgm:pt>
    <dgm:pt modelId="{026F7424-0D4F-422A-9CEF-3EC58C60B42A}" type="pres">
      <dgm:prSet presAssocID="{EAE7842D-4AF2-4396-9F6A-606D2541EEC0}" presName="parTxOnlySpace" presStyleCnt="0"/>
      <dgm:spPr/>
    </dgm:pt>
    <dgm:pt modelId="{A0A1C6EE-CAFD-435E-BB70-5545C345EDE6}" type="pres">
      <dgm:prSet presAssocID="{D4C1FB30-5743-4B60-9214-7D23C7CD66B9}" presName="parTxOnly" presStyleLbl="node1" presStyleIdx="2" presStyleCnt="14">
        <dgm:presLayoutVars>
          <dgm:chMax val="0"/>
          <dgm:chPref val="0"/>
          <dgm:bulletEnabled val="1"/>
        </dgm:presLayoutVars>
      </dgm:prSet>
      <dgm:spPr/>
    </dgm:pt>
    <dgm:pt modelId="{63BD0E58-3C4B-43B5-A2D3-9C974179EB25}" type="pres">
      <dgm:prSet presAssocID="{E39D8476-0717-446E-ACED-AEE952394249}" presName="parTxOnlySpace" presStyleCnt="0"/>
      <dgm:spPr/>
    </dgm:pt>
    <dgm:pt modelId="{1684F297-BC1E-4A89-9990-1BF84187AC9C}" type="pres">
      <dgm:prSet presAssocID="{35A7DD9B-CB44-4064-AEF0-8C2506DF8701}" presName="parTxOnly" presStyleLbl="node1" presStyleIdx="3" presStyleCnt="14">
        <dgm:presLayoutVars>
          <dgm:chMax val="0"/>
          <dgm:chPref val="0"/>
          <dgm:bulletEnabled val="1"/>
        </dgm:presLayoutVars>
      </dgm:prSet>
      <dgm:spPr/>
    </dgm:pt>
    <dgm:pt modelId="{CCD519FA-EB82-420C-9201-001788AFA776}" type="pres">
      <dgm:prSet presAssocID="{3B7A6150-2A30-4DAA-9855-ACC8B9D4B617}" presName="parTxOnlySpace" presStyleCnt="0"/>
      <dgm:spPr/>
    </dgm:pt>
    <dgm:pt modelId="{D7BCC74E-BB2A-4733-B762-4B3D64D5E27A}" type="pres">
      <dgm:prSet presAssocID="{3FDE1CFF-7D80-4302-897C-80FE09B89C27}" presName="parTxOnly" presStyleLbl="node1" presStyleIdx="4" presStyleCnt="14">
        <dgm:presLayoutVars>
          <dgm:chMax val="0"/>
          <dgm:chPref val="0"/>
          <dgm:bulletEnabled val="1"/>
        </dgm:presLayoutVars>
      </dgm:prSet>
      <dgm:spPr/>
    </dgm:pt>
    <dgm:pt modelId="{C1BFCC4D-E3E3-42C5-8ACE-DC5E8ECDEF56}" type="pres">
      <dgm:prSet presAssocID="{10B94128-6858-4D6D-BFAF-F96F8E781938}" presName="parTxOnlySpace" presStyleCnt="0"/>
      <dgm:spPr/>
    </dgm:pt>
    <dgm:pt modelId="{DAA655EF-A315-4D73-9BD2-26655DA929E6}" type="pres">
      <dgm:prSet presAssocID="{A01E13AC-B956-4A28-8176-BB246E29ABEF}" presName="parTxOnly" presStyleLbl="node1" presStyleIdx="5" presStyleCnt="14">
        <dgm:presLayoutVars>
          <dgm:chMax val="0"/>
          <dgm:chPref val="0"/>
          <dgm:bulletEnabled val="1"/>
        </dgm:presLayoutVars>
      </dgm:prSet>
      <dgm:spPr/>
    </dgm:pt>
    <dgm:pt modelId="{AF71ADEC-426E-424B-AB41-041865F27263}" type="pres">
      <dgm:prSet presAssocID="{4DE502D9-48D1-4144-BBBA-C4B155C8CF95}" presName="parTxOnlySpace" presStyleCnt="0"/>
      <dgm:spPr/>
    </dgm:pt>
    <dgm:pt modelId="{233D2D96-2C79-4483-8FE0-5BC54E44943D}" type="pres">
      <dgm:prSet presAssocID="{381521F9-B9E0-443D-987D-526EEF787DB9}" presName="parTxOnly" presStyleLbl="node1" presStyleIdx="6" presStyleCnt="14">
        <dgm:presLayoutVars>
          <dgm:chMax val="0"/>
          <dgm:chPref val="0"/>
          <dgm:bulletEnabled val="1"/>
        </dgm:presLayoutVars>
      </dgm:prSet>
      <dgm:spPr/>
    </dgm:pt>
    <dgm:pt modelId="{8E271698-E029-49B8-BD3D-6CB732E59963}" type="pres">
      <dgm:prSet presAssocID="{0D0909C0-1CD0-4964-84B7-9B7505F338AA}" presName="parTxOnlySpace" presStyleCnt="0"/>
      <dgm:spPr/>
    </dgm:pt>
    <dgm:pt modelId="{DE935C98-E4D3-4525-A45B-52D1D8135AD9}" type="pres">
      <dgm:prSet presAssocID="{70533C34-F01C-457C-B626-568EF78C8F07}" presName="parTxOnly" presStyleLbl="node1" presStyleIdx="7" presStyleCnt="14">
        <dgm:presLayoutVars>
          <dgm:chMax val="0"/>
          <dgm:chPref val="0"/>
          <dgm:bulletEnabled val="1"/>
        </dgm:presLayoutVars>
      </dgm:prSet>
      <dgm:spPr/>
    </dgm:pt>
    <dgm:pt modelId="{36AE05A8-A63E-4B7A-935F-DCA30E11D8AC}" type="pres">
      <dgm:prSet presAssocID="{CA7757F5-919B-425C-856E-9BB49753C0A9}" presName="parTxOnlySpace" presStyleCnt="0"/>
      <dgm:spPr/>
    </dgm:pt>
    <dgm:pt modelId="{DA5BA007-0CCA-43A8-AD81-77B456D5DE1F}" type="pres">
      <dgm:prSet presAssocID="{CBBD7E19-DA2D-4D56-B518-60010CACF429}" presName="parTxOnly" presStyleLbl="node1" presStyleIdx="8" presStyleCnt="14">
        <dgm:presLayoutVars>
          <dgm:chMax val="0"/>
          <dgm:chPref val="0"/>
          <dgm:bulletEnabled val="1"/>
        </dgm:presLayoutVars>
      </dgm:prSet>
      <dgm:spPr/>
    </dgm:pt>
    <dgm:pt modelId="{61A3765B-ADC2-4FC1-8B58-C905EEE25A5F}" type="pres">
      <dgm:prSet presAssocID="{528FCE8F-CB42-41A6-B342-C30B471A93EE}" presName="parTxOnlySpace" presStyleCnt="0"/>
      <dgm:spPr/>
    </dgm:pt>
    <dgm:pt modelId="{2BE059AE-904B-4B7F-AF07-C9982FBDD096}" type="pres">
      <dgm:prSet presAssocID="{DC2BB046-972E-45F6-82A7-2688EA057CD1}" presName="parTxOnly" presStyleLbl="node1" presStyleIdx="9" presStyleCnt="14">
        <dgm:presLayoutVars>
          <dgm:chMax val="0"/>
          <dgm:chPref val="0"/>
          <dgm:bulletEnabled val="1"/>
        </dgm:presLayoutVars>
      </dgm:prSet>
      <dgm:spPr/>
    </dgm:pt>
    <dgm:pt modelId="{F87812AA-A800-40D3-AE47-0E1901FBD27F}" type="pres">
      <dgm:prSet presAssocID="{0B178676-2BF6-4F27-AEE7-5E9695503583}" presName="parTxOnlySpace" presStyleCnt="0"/>
      <dgm:spPr/>
    </dgm:pt>
    <dgm:pt modelId="{465F0F81-E24B-4C93-A3FE-BA1B07717418}" type="pres">
      <dgm:prSet presAssocID="{8133AB36-DDA1-4E66-A918-D5A93CBBB7CE}" presName="parTxOnly" presStyleLbl="node1" presStyleIdx="10" presStyleCnt="14">
        <dgm:presLayoutVars>
          <dgm:chMax val="0"/>
          <dgm:chPref val="0"/>
          <dgm:bulletEnabled val="1"/>
        </dgm:presLayoutVars>
      </dgm:prSet>
      <dgm:spPr/>
    </dgm:pt>
    <dgm:pt modelId="{F6C2FDAC-837C-464E-9210-81C1FA324183}" type="pres">
      <dgm:prSet presAssocID="{8CCDF2A0-CF06-46C6-A5E3-7BB0B9262237}" presName="parTxOnlySpace" presStyleCnt="0"/>
      <dgm:spPr/>
    </dgm:pt>
    <dgm:pt modelId="{D5D21401-D4A3-46BF-A460-618E36BFACAB}" type="pres">
      <dgm:prSet presAssocID="{74C5AE79-2806-4C67-BF17-A0FC88B33A57}" presName="parTxOnly" presStyleLbl="node1" presStyleIdx="11" presStyleCnt="14">
        <dgm:presLayoutVars>
          <dgm:chMax val="0"/>
          <dgm:chPref val="0"/>
          <dgm:bulletEnabled val="1"/>
        </dgm:presLayoutVars>
      </dgm:prSet>
      <dgm:spPr/>
    </dgm:pt>
    <dgm:pt modelId="{3E6D81B0-A765-4FBC-8085-47B5E9CBC542}" type="pres">
      <dgm:prSet presAssocID="{A897DA8A-9326-414C-AE49-C4500370AC9E}" presName="parTxOnlySpace" presStyleCnt="0"/>
      <dgm:spPr/>
    </dgm:pt>
    <dgm:pt modelId="{B1C424F9-2581-4D31-9AB6-032130CE952C}" type="pres">
      <dgm:prSet presAssocID="{F8A25C99-0145-4F2F-B52F-305627178BAE}" presName="parTxOnly" presStyleLbl="node1" presStyleIdx="12" presStyleCnt="14">
        <dgm:presLayoutVars>
          <dgm:chMax val="0"/>
          <dgm:chPref val="0"/>
          <dgm:bulletEnabled val="1"/>
        </dgm:presLayoutVars>
      </dgm:prSet>
      <dgm:spPr/>
    </dgm:pt>
    <dgm:pt modelId="{84BFC880-0050-41FF-8B3B-C0DA0F19253A}" type="pres">
      <dgm:prSet presAssocID="{CD8963AA-8EDD-4C3F-92FA-4ED8BF648302}" presName="parTxOnlySpace" presStyleCnt="0"/>
      <dgm:spPr/>
    </dgm:pt>
    <dgm:pt modelId="{0A41839D-DBCA-4B03-BA7A-36C102CE4AAE}" type="pres">
      <dgm:prSet presAssocID="{31B9B288-A4C4-4A32-8D0A-A7E104846EF6}" presName="parTxOnly" presStyleLbl="node1" presStyleIdx="13" presStyleCnt="14">
        <dgm:presLayoutVars>
          <dgm:chMax val="0"/>
          <dgm:chPref val="0"/>
          <dgm:bulletEnabled val="1"/>
        </dgm:presLayoutVars>
      </dgm:prSet>
      <dgm:spPr/>
    </dgm:pt>
  </dgm:ptLst>
  <dgm:cxnLst>
    <dgm:cxn modelId="{4ADD9B00-CC4A-48A0-83F8-05590871D3DF}" type="presOf" srcId="{CBBD7E19-DA2D-4D56-B518-60010CACF429}" destId="{DA5BA007-0CCA-43A8-AD81-77B456D5DE1F}" srcOrd="0" destOrd="0" presId="urn:microsoft.com/office/officeart/2005/8/layout/chevron1"/>
    <dgm:cxn modelId="{DCEDC602-5459-486F-9973-F663451DBA14}" srcId="{4B6EB0F7-33B6-4B10-BF5D-E7CAE521828D}" destId="{35A7DD9B-CB44-4064-AEF0-8C2506DF8701}" srcOrd="3" destOrd="0" parTransId="{5F541E9D-BA10-42CC-AE87-A92758A201A4}" sibTransId="{3B7A6150-2A30-4DAA-9855-ACC8B9D4B617}"/>
    <dgm:cxn modelId="{55DB650A-EC00-4D1E-80BC-4A8890D08222}" srcId="{4B6EB0F7-33B6-4B10-BF5D-E7CAE521828D}" destId="{DC2BB046-972E-45F6-82A7-2688EA057CD1}" srcOrd="9" destOrd="0" parTransId="{04B6057F-A8BE-40E1-B20C-B481722E31C1}" sibTransId="{0B178676-2BF6-4F27-AEE7-5E9695503583}"/>
    <dgm:cxn modelId="{A810E413-3C17-45DF-A82E-7CAB75B227BB}" srcId="{4B6EB0F7-33B6-4B10-BF5D-E7CAE521828D}" destId="{A01E13AC-B956-4A28-8176-BB246E29ABEF}" srcOrd="5" destOrd="0" parTransId="{AE867C2D-8E92-4BDE-BDDB-6DB2A6A52E47}" sibTransId="{4DE502D9-48D1-4144-BBBA-C4B155C8CF95}"/>
    <dgm:cxn modelId="{5193BE1A-053C-480E-BC06-5822AE09E7AC}" type="presOf" srcId="{381521F9-B9E0-443D-987D-526EEF787DB9}" destId="{233D2D96-2C79-4483-8FE0-5BC54E44943D}" srcOrd="0" destOrd="0" presId="urn:microsoft.com/office/officeart/2005/8/layout/chevron1"/>
    <dgm:cxn modelId="{9A421C1C-E994-4DB5-95B7-17F6B1F2837B}" srcId="{4B6EB0F7-33B6-4B10-BF5D-E7CAE521828D}" destId="{381521F9-B9E0-443D-987D-526EEF787DB9}" srcOrd="6" destOrd="0" parTransId="{61C6907B-AE74-49A3-AF84-D9B7070557B7}" sibTransId="{0D0909C0-1CD0-4964-84B7-9B7505F338AA}"/>
    <dgm:cxn modelId="{DE24F11F-B3F2-49CB-8AD0-D1C9CF2A4208}" type="presOf" srcId="{9B66AB17-9B78-453E-ACC3-3060F1511F0B}" destId="{A68C7BE5-B0E9-4D20-9A29-EBC6C0D67AB9}" srcOrd="0" destOrd="0" presId="urn:microsoft.com/office/officeart/2005/8/layout/chevron1"/>
    <dgm:cxn modelId="{24C7F124-6017-488D-8402-05425E843FCD}" srcId="{4B6EB0F7-33B6-4B10-BF5D-E7CAE521828D}" destId="{8133AB36-DDA1-4E66-A918-D5A93CBBB7CE}" srcOrd="10" destOrd="0" parTransId="{31F11728-AA79-4A55-A6BA-788BFBD82480}" sibTransId="{8CCDF2A0-CF06-46C6-A5E3-7BB0B9262237}"/>
    <dgm:cxn modelId="{6438D132-54C5-4248-9BF3-05BB75BD3B08}" srcId="{4B6EB0F7-33B6-4B10-BF5D-E7CAE521828D}" destId="{F8A25C99-0145-4F2F-B52F-305627178BAE}" srcOrd="12" destOrd="0" parTransId="{3C71D326-E026-4DCF-962C-42FF538F6497}" sibTransId="{CD8963AA-8EDD-4C3F-92FA-4ED8BF648302}"/>
    <dgm:cxn modelId="{C0D57C5B-0C17-4C9D-A424-356EBC8A07FE}" type="presOf" srcId="{74C5AE79-2806-4C67-BF17-A0FC88B33A57}" destId="{D5D21401-D4A3-46BF-A460-618E36BFACAB}" srcOrd="0" destOrd="0" presId="urn:microsoft.com/office/officeart/2005/8/layout/chevron1"/>
    <dgm:cxn modelId="{50126A5E-FC17-4331-AF89-C3A736065A6B}" type="presOf" srcId="{B6F30C1F-C702-4772-8CB0-429FA2CFD771}" destId="{C9F3D403-2793-4522-B664-4E8642DABC48}" srcOrd="0" destOrd="0" presId="urn:microsoft.com/office/officeart/2005/8/layout/chevron1"/>
    <dgm:cxn modelId="{F573D64A-F560-4D65-A488-1D66E069CFF2}" type="presOf" srcId="{31B9B288-A4C4-4A32-8D0A-A7E104846EF6}" destId="{0A41839D-DBCA-4B03-BA7A-36C102CE4AAE}" srcOrd="0" destOrd="0" presId="urn:microsoft.com/office/officeart/2005/8/layout/chevron1"/>
    <dgm:cxn modelId="{11765655-06E5-47A5-ADD2-1BC7DF4B0F8A}" srcId="{4B6EB0F7-33B6-4B10-BF5D-E7CAE521828D}" destId="{D4C1FB30-5743-4B60-9214-7D23C7CD66B9}" srcOrd="2" destOrd="0" parTransId="{E6F4E543-6ED5-4AEE-8B67-BD5258D50A3D}" sibTransId="{E39D8476-0717-446E-ACED-AEE952394249}"/>
    <dgm:cxn modelId="{C911307F-6656-4AD5-91EB-074FE176107E}" type="presOf" srcId="{8133AB36-DDA1-4E66-A918-D5A93CBBB7CE}" destId="{465F0F81-E24B-4C93-A3FE-BA1B07717418}" srcOrd="0" destOrd="0" presId="urn:microsoft.com/office/officeart/2005/8/layout/chevron1"/>
    <dgm:cxn modelId="{D8FD4482-E18F-4101-9F83-B0D490EC905A}" type="presOf" srcId="{A01E13AC-B956-4A28-8176-BB246E29ABEF}" destId="{DAA655EF-A315-4D73-9BD2-26655DA929E6}" srcOrd="0" destOrd="0" presId="urn:microsoft.com/office/officeart/2005/8/layout/chevron1"/>
    <dgm:cxn modelId="{BFAD9184-E68B-43C4-A8B8-96F8CF17C040}" srcId="{4B6EB0F7-33B6-4B10-BF5D-E7CAE521828D}" destId="{31B9B288-A4C4-4A32-8D0A-A7E104846EF6}" srcOrd="13" destOrd="0" parTransId="{9A8A39CA-9C7F-47A1-9461-983A52466193}" sibTransId="{6F337D43-75CF-441B-B065-270FC79718C5}"/>
    <dgm:cxn modelId="{D0068987-DD5F-40AB-8D9B-A54B9350B0D8}" type="presOf" srcId="{3FDE1CFF-7D80-4302-897C-80FE09B89C27}" destId="{D7BCC74E-BB2A-4733-B762-4B3D64D5E27A}" srcOrd="0" destOrd="0" presId="urn:microsoft.com/office/officeart/2005/8/layout/chevron1"/>
    <dgm:cxn modelId="{1A570397-1CD0-4086-B68F-A5658267652C}" type="presOf" srcId="{70533C34-F01C-457C-B626-568EF78C8F07}" destId="{DE935C98-E4D3-4525-A45B-52D1D8135AD9}" srcOrd="0" destOrd="0" presId="urn:microsoft.com/office/officeart/2005/8/layout/chevron1"/>
    <dgm:cxn modelId="{E75EBA98-F296-455D-9C6F-E6B286DD77C6}" type="presOf" srcId="{F8A25C99-0145-4F2F-B52F-305627178BAE}" destId="{B1C424F9-2581-4D31-9AB6-032130CE952C}" srcOrd="0" destOrd="0" presId="urn:microsoft.com/office/officeart/2005/8/layout/chevron1"/>
    <dgm:cxn modelId="{9D398E9C-DAA7-46B0-820A-F44F038BC739}" type="presOf" srcId="{4B6EB0F7-33B6-4B10-BF5D-E7CAE521828D}" destId="{424750F3-50E9-4D04-B6FD-80232A5D3030}" srcOrd="0" destOrd="0" presId="urn:microsoft.com/office/officeart/2005/8/layout/chevron1"/>
    <dgm:cxn modelId="{3713F9A5-4C4B-403F-9B35-41A5E5E00D8D}" srcId="{4B6EB0F7-33B6-4B10-BF5D-E7CAE521828D}" destId="{CBBD7E19-DA2D-4D56-B518-60010CACF429}" srcOrd="8" destOrd="0" parTransId="{0D6A0969-F54B-47EF-A8E2-E804344DE42C}" sibTransId="{528FCE8F-CB42-41A6-B342-C30B471A93EE}"/>
    <dgm:cxn modelId="{9F8CA5B3-7200-45E5-9FAB-B9494F819821}" type="presOf" srcId="{D4C1FB30-5743-4B60-9214-7D23C7CD66B9}" destId="{A0A1C6EE-CAFD-435E-BB70-5545C345EDE6}" srcOrd="0" destOrd="0" presId="urn:microsoft.com/office/officeart/2005/8/layout/chevron1"/>
    <dgm:cxn modelId="{C8C412B9-0409-432F-BA06-ADF60E7A5C07}" type="presOf" srcId="{DC2BB046-972E-45F6-82A7-2688EA057CD1}" destId="{2BE059AE-904B-4B7F-AF07-C9982FBDD096}" srcOrd="0" destOrd="0" presId="urn:microsoft.com/office/officeart/2005/8/layout/chevron1"/>
    <dgm:cxn modelId="{60C701BB-0433-4E40-AF43-C79741B723BF}" srcId="{4B6EB0F7-33B6-4B10-BF5D-E7CAE521828D}" destId="{3FDE1CFF-7D80-4302-897C-80FE09B89C27}" srcOrd="4" destOrd="0" parTransId="{F2160845-F586-40EC-AB93-85D2E70E12BF}" sibTransId="{10B94128-6858-4D6D-BFAF-F96F8E781938}"/>
    <dgm:cxn modelId="{2C5530C7-0245-4956-8A48-C22CE54EB7C6}" srcId="{4B6EB0F7-33B6-4B10-BF5D-E7CAE521828D}" destId="{74C5AE79-2806-4C67-BF17-A0FC88B33A57}" srcOrd="11" destOrd="0" parTransId="{D24F903D-9D77-4063-B555-E8A304CEECF0}" sibTransId="{A897DA8A-9326-414C-AE49-C4500370AC9E}"/>
    <dgm:cxn modelId="{137569CA-F509-449C-A11D-7EAC346CD5F0}" srcId="{4B6EB0F7-33B6-4B10-BF5D-E7CAE521828D}" destId="{70533C34-F01C-457C-B626-568EF78C8F07}" srcOrd="7" destOrd="0" parTransId="{21B8C284-8204-446D-A388-926A30D2A43F}" sibTransId="{CA7757F5-919B-425C-856E-9BB49753C0A9}"/>
    <dgm:cxn modelId="{D8094FD6-64AF-4350-A230-08D627CA102E}" type="presOf" srcId="{35A7DD9B-CB44-4064-AEF0-8C2506DF8701}" destId="{1684F297-BC1E-4A89-9990-1BF84187AC9C}" srcOrd="0" destOrd="0" presId="urn:microsoft.com/office/officeart/2005/8/layout/chevron1"/>
    <dgm:cxn modelId="{F13E77E5-508E-4FB7-8568-1E0598ED465C}" srcId="{4B6EB0F7-33B6-4B10-BF5D-E7CAE521828D}" destId="{9B66AB17-9B78-453E-ACC3-3060F1511F0B}" srcOrd="1" destOrd="0" parTransId="{20545338-09DB-4B7C-B847-B98B8E10EFB5}" sibTransId="{EAE7842D-4AF2-4396-9F6A-606D2541EEC0}"/>
    <dgm:cxn modelId="{4436BDF9-1CFB-4A99-81B0-BCCFF4BAB1D3}" srcId="{4B6EB0F7-33B6-4B10-BF5D-E7CAE521828D}" destId="{B6F30C1F-C702-4772-8CB0-429FA2CFD771}" srcOrd="0" destOrd="0" parTransId="{6E717B23-A968-4709-8E24-741D14EECA48}" sibTransId="{921575F1-FF29-432B-B1B8-B9067F8B6DFC}"/>
    <dgm:cxn modelId="{B22BD9CD-2D2F-42CD-B901-FF4E17C7C2EF}" type="presParOf" srcId="{424750F3-50E9-4D04-B6FD-80232A5D3030}" destId="{C9F3D403-2793-4522-B664-4E8642DABC48}" srcOrd="0" destOrd="0" presId="urn:microsoft.com/office/officeart/2005/8/layout/chevron1"/>
    <dgm:cxn modelId="{8E92968B-AB58-4136-8F51-2748866705F4}" type="presParOf" srcId="{424750F3-50E9-4D04-B6FD-80232A5D3030}" destId="{CC1B4318-DCCF-48F8-AA33-DF898BE06CC3}" srcOrd="1" destOrd="0" presId="urn:microsoft.com/office/officeart/2005/8/layout/chevron1"/>
    <dgm:cxn modelId="{DBC52AC5-F296-4988-AB66-F281C9E09B31}" type="presParOf" srcId="{424750F3-50E9-4D04-B6FD-80232A5D3030}" destId="{A68C7BE5-B0E9-4D20-9A29-EBC6C0D67AB9}" srcOrd="2" destOrd="0" presId="urn:microsoft.com/office/officeart/2005/8/layout/chevron1"/>
    <dgm:cxn modelId="{670DDC86-C264-49AA-B762-957BD27697FF}" type="presParOf" srcId="{424750F3-50E9-4D04-B6FD-80232A5D3030}" destId="{026F7424-0D4F-422A-9CEF-3EC58C60B42A}" srcOrd="3" destOrd="0" presId="urn:microsoft.com/office/officeart/2005/8/layout/chevron1"/>
    <dgm:cxn modelId="{7151F6EC-6342-4B42-A2CB-A724CA7852EE}" type="presParOf" srcId="{424750F3-50E9-4D04-B6FD-80232A5D3030}" destId="{A0A1C6EE-CAFD-435E-BB70-5545C345EDE6}" srcOrd="4" destOrd="0" presId="urn:microsoft.com/office/officeart/2005/8/layout/chevron1"/>
    <dgm:cxn modelId="{7D8BCB9F-F795-4B60-9AF3-EFB96BC7ADEB}" type="presParOf" srcId="{424750F3-50E9-4D04-B6FD-80232A5D3030}" destId="{63BD0E58-3C4B-43B5-A2D3-9C974179EB25}" srcOrd="5" destOrd="0" presId="urn:microsoft.com/office/officeart/2005/8/layout/chevron1"/>
    <dgm:cxn modelId="{8C6F1132-7BB8-4F06-92A5-7BBF470BA268}" type="presParOf" srcId="{424750F3-50E9-4D04-B6FD-80232A5D3030}" destId="{1684F297-BC1E-4A89-9990-1BF84187AC9C}" srcOrd="6" destOrd="0" presId="urn:microsoft.com/office/officeart/2005/8/layout/chevron1"/>
    <dgm:cxn modelId="{7D5BF4F3-1BF3-4422-B3D5-E7463470E5BD}" type="presParOf" srcId="{424750F3-50E9-4D04-B6FD-80232A5D3030}" destId="{CCD519FA-EB82-420C-9201-001788AFA776}" srcOrd="7" destOrd="0" presId="urn:microsoft.com/office/officeart/2005/8/layout/chevron1"/>
    <dgm:cxn modelId="{BC2F1331-38EC-415F-8800-E775777ECE25}" type="presParOf" srcId="{424750F3-50E9-4D04-B6FD-80232A5D3030}" destId="{D7BCC74E-BB2A-4733-B762-4B3D64D5E27A}" srcOrd="8" destOrd="0" presId="urn:microsoft.com/office/officeart/2005/8/layout/chevron1"/>
    <dgm:cxn modelId="{C745A871-11B8-4214-8E1A-F124363CBED5}" type="presParOf" srcId="{424750F3-50E9-4D04-B6FD-80232A5D3030}" destId="{C1BFCC4D-E3E3-42C5-8ACE-DC5E8ECDEF56}" srcOrd="9" destOrd="0" presId="urn:microsoft.com/office/officeart/2005/8/layout/chevron1"/>
    <dgm:cxn modelId="{216304AC-C3A9-42FF-9C91-22464B42CE92}" type="presParOf" srcId="{424750F3-50E9-4D04-B6FD-80232A5D3030}" destId="{DAA655EF-A315-4D73-9BD2-26655DA929E6}" srcOrd="10" destOrd="0" presId="urn:microsoft.com/office/officeart/2005/8/layout/chevron1"/>
    <dgm:cxn modelId="{4FE56B16-B126-471A-AA23-FA095BF86F17}" type="presParOf" srcId="{424750F3-50E9-4D04-B6FD-80232A5D3030}" destId="{AF71ADEC-426E-424B-AB41-041865F27263}" srcOrd="11" destOrd="0" presId="urn:microsoft.com/office/officeart/2005/8/layout/chevron1"/>
    <dgm:cxn modelId="{2723ECDF-CF25-41F3-8EC8-F9FB2DB4EF6F}" type="presParOf" srcId="{424750F3-50E9-4D04-B6FD-80232A5D3030}" destId="{233D2D96-2C79-4483-8FE0-5BC54E44943D}" srcOrd="12" destOrd="0" presId="urn:microsoft.com/office/officeart/2005/8/layout/chevron1"/>
    <dgm:cxn modelId="{53574981-D9A1-4527-8FFA-86F65DB2C42C}" type="presParOf" srcId="{424750F3-50E9-4D04-B6FD-80232A5D3030}" destId="{8E271698-E029-49B8-BD3D-6CB732E59963}" srcOrd="13" destOrd="0" presId="urn:microsoft.com/office/officeart/2005/8/layout/chevron1"/>
    <dgm:cxn modelId="{21CA4DB7-FB12-4CF0-A482-CA8464D9CA33}" type="presParOf" srcId="{424750F3-50E9-4D04-B6FD-80232A5D3030}" destId="{DE935C98-E4D3-4525-A45B-52D1D8135AD9}" srcOrd="14" destOrd="0" presId="urn:microsoft.com/office/officeart/2005/8/layout/chevron1"/>
    <dgm:cxn modelId="{9386F12F-36FB-4DCF-A2E5-E598099C2594}" type="presParOf" srcId="{424750F3-50E9-4D04-B6FD-80232A5D3030}" destId="{36AE05A8-A63E-4B7A-935F-DCA30E11D8AC}" srcOrd="15" destOrd="0" presId="urn:microsoft.com/office/officeart/2005/8/layout/chevron1"/>
    <dgm:cxn modelId="{7E5B69D3-624A-4F01-897D-68019E376643}" type="presParOf" srcId="{424750F3-50E9-4D04-B6FD-80232A5D3030}" destId="{DA5BA007-0CCA-43A8-AD81-77B456D5DE1F}" srcOrd="16" destOrd="0" presId="urn:microsoft.com/office/officeart/2005/8/layout/chevron1"/>
    <dgm:cxn modelId="{13C7D060-FD2E-4A27-A842-6C7EE1F5D74A}" type="presParOf" srcId="{424750F3-50E9-4D04-B6FD-80232A5D3030}" destId="{61A3765B-ADC2-4FC1-8B58-C905EEE25A5F}" srcOrd="17" destOrd="0" presId="urn:microsoft.com/office/officeart/2005/8/layout/chevron1"/>
    <dgm:cxn modelId="{EEB05902-BEB3-4016-B22D-ED9FD06C84D1}" type="presParOf" srcId="{424750F3-50E9-4D04-B6FD-80232A5D3030}" destId="{2BE059AE-904B-4B7F-AF07-C9982FBDD096}" srcOrd="18" destOrd="0" presId="urn:microsoft.com/office/officeart/2005/8/layout/chevron1"/>
    <dgm:cxn modelId="{AC32A714-8FAB-43F4-B0C9-D250268F2823}" type="presParOf" srcId="{424750F3-50E9-4D04-B6FD-80232A5D3030}" destId="{F87812AA-A800-40D3-AE47-0E1901FBD27F}" srcOrd="19" destOrd="0" presId="urn:microsoft.com/office/officeart/2005/8/layout/chevron1"/>
    <dgm:cxn modelId="{F86D1DB9-F2FA-4DA3-A19D-8A40B31D2C4D}" type="presParOf" srcId="{424750F3-50E9-4D04-B6FD-80232A5D3030}" destId="{465F0F81-E24B-4C93-A3FE-BA1B07717418}" srcOrd="20" destOrd="0" presId="urn:microsoft.com/office/officeart/2005/8/layout/chevron1"/>
    <dgm:cxn modelId="{20A3096F-E031-4A42-B053-B3DFAD811202}" type="presParOf" srcId="{424750F3-50E9-4D04-B6FD-80232A5D3030}" destId="{F6C2FDAC-837C-464E-9210-81C1FA324183}" srcOrd="21" destOrd="0" presId="urn:microsoft.com/office/officeart/2005/8/layout/chevron1"/>
    <dgm:cxn modelId="{ACD7ACF6-EFF7-4723-9F24-31F3EE22F515}" type="presParOf" srcId="{424750F3-50E9-4D04-B6FD-80232A5D3030}" destId="{D5D21401-D4A3-46BF-A460-618E36BFACAB}" srcOrd="22" destOrd="0" presId="urn:microsoft.com/office/officeart/2005/8/layout/chevron1"/>
    <dgm:cxn modelId="{D71B3834-3A4A-465C-A7A3-FF274BEB71B1}" type="presParOf" srcId="{424750F3-50E9-4D04-B6FD-80232A5D3030}" destId="{3E6D81B0-A765-4FBC-8085-47B5E9CBC542}" srcOrd="23" destOrd="0" presId="urn:microsoft.com/office/officeart/2005/8/layout/chevron1"/>
    <dgm:cxn modelId="{61EC2FF9-2195-41E5-AD43-BC9CD47B9CF4}" type="presParOf" srcId="{424750F3-50E9-4D04-B6FD-80232A5D3030}" destId="{B1C424F9-2581-4D31-9AB6-032130CE952C}" srcOrd="24" destOrd="0" presId="urn:microsoft.com/office/officeart/2005/8/layout/chevron1"/>
    <dgm:cxn modelId="{1141D7B0-9C4E-45D2-B6C0-5A63F26B1E4F}" type="presParOf" srcId="{424750F3-50E9-4D04-B6FD-80232A5D3030}" destId="{84BFC880-0050-41FF-8B3B-C0DA0F19253A}" srcOrd="25" destOrd="0" presId="urn:microsoft.com/office/officeart/2005/8/layout/chevron1"/>
    <dgm:cxn modelId="{E46F1A88-D787-423B-BAE6-EE672A951FA3}" type="presParOf" srcId="{424750F3-50E9-4D04-B6FD-80232A5D3030}" destId="{0A41839D-DBCA-4B03-BA7A-36C102CE4AAE}" srcOrd="2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85B8E9-3809-470A-804E-02B52B95FE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81DC03-F5CB-42FC-B281-7B2B24E38922}">
      <dgm:prSet phldrT="[Text]"/>
      <dgm:spPr/>
      <dgm:t>
        <a:bodyPr/>
        <a:lstStyle/>
        <a:p>
          <a:r>
            <a:rPr lang="en-US" dirty="0"/>
            <a:t>30 min increment</a:t>
          </a:r>
        </a:p>
      </dgm:t>
    </dgm:pt>
    <dgm:pt modelId="{6A10B559-5C77-461E-B0C7-BF1FAA6FEF75}" type="parTrans" cxnId="{5685F4BC-72D0-49D0-A7E1-F6C488F5CA70}">
      <dgm:prSet/>
      <dgm:spPr/>
      <dgm:t>
        <a:bodyPr/>
        <a:lstStyle/>
        <a:p>
          <a:endParaRPr lang="en-US"/>
        </a:p>
      </dgm:t>
    </dgm:pt>
    <dgm:pt modelId="{3277CD7E-BA33-4072-9E42-2761832FB892}" type="sibTrans" cxnId="{5685F4BC-72D0-49D0-A7E1-F6C488F5CA70}">
      <dgm:prSet/>
      <dgm:spPr/>
      <dgm:t>
        <a:bodyPr/>
        <a:lstStyle/>
        <a:p>
          <a:endParaRPr lang="en-US"/>
        </a:p>
      </dgm:t>
    </dgm:pt>
    <dgm:pt modelId="{C81ACAC7-F039-4DA9-A669-8EB0B4BADCB4}" type="pres">
      <dgm:prSet presAssocID="{3A85B8E9-3809-470A-804E-02B52B95FE79}" presName="Name0" presStyleCnt="0">
        <dgm:presLayoutVars>
          <dgm:dir/>
          <dgm:animLvl val="lvl"/>
          <dgm:resizeHandles val="exact"/>
        </dgm:presLayoutVars>
      </dgm:prSet>
      <dgm:spPr/>
    </dgm:pt>
    <dgm:pt modelId="{F3473C78-0FB8-46AA-810C-9709969FABF4}" type="pres">
      <dgm:prSet presAssocID="{BF81DC03-F5CB-42FC-B281-7B2B24E38922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822A712B-E1B9-4ED5-B182-D7CE77836C8F}" type="presOf" srcId="{3A85B8E9-3809-470A-804E-02B52B95FE79}" destId="{C81ACAC7-F039-4DA9-A669-8EB0B4BADCB4}" srcOrd="0" destOrd="0" presId="urn:microsoft.com/office/officeart/2005/8/layout/chevron1"/>
    <dgm:cxn modelId="{0EE60986-FC74-43AF-B8EE-59CC26DC04AE}" type="presOf" srcId="{BF81DC03-F5CB-42FC-B281-7B2B24E38922}" destId="{F3473C78-0FB8-46AA-810C-9709969FABF4}" srcOrd="0" destOrd="0" presId="urn:microsoft.com/office/officeart/2005/8/layout/chevron1"/>
    <dgm:cxn modelId="{5685F4BC-72D0-49D0-A7E1-F6C488F5CA70}" srcId="{3A85B8E9-3809-470A-804E-02B52B95FE79}" destId="{BF81DC03-F5CB-42FC-B281-7B2B24E38922}" srcOrd="0" destOrd="0" parTransId="{6A10B559-5C77-461E-B0C7-BF1FAA6FEF75}" sibTransId="{3277CD7E-BA33-4072-9E42-2761832FB892}"/>
    <dgm:cxn modelId="{21496889-D715-4A00-ADC7-DAF9B38EE918}" type="presParOf" srcId="{C81ACAC7-F039-4DA9-A669-8EB0B4BADCB4}" destId="{F3473C78-0FB8-46AA-810C-9709969FABF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3D403-2793-4522-B664-4E8642DABC48}">
      <dsp:nvSpPr>
        <dsp:cNvPr id="0" name=""/>
        <dsp:cNvSpPr/>
      </dsp:nvSpPr>
      <dsp:spPr>
        <a:xfrm>
          <a:off x="248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</a:t>
          </a:r>
        </a:p>
      </dsp:txBody>
      <dsp:txXfrm>
        <a:off x="128640" y="138307"/>
        <a:ext cx="385176" cy="256784"/>
      </dsp:txXfrm>
    </dsp:sp>
    <dsp:sp modelId="{A68C7BE5-B0E9-4D20-9A29-EBC6C0D67AB9}">
      <dsp:nvSpPr>
        <dsp:cNvPr id="0" name=""/>
        <dsp:cNvSpPr/>
      </dsp:nvSpPr>
      <dsp:spPr>
        <a:xfrm>
          <a:off x="578013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Dose</a:t>
          </a:r>
        </a:p>
      </dsp:txBody>
      <dsp:txXfrm>
        <a:off x="706405" y="138307"/>
        <a:ext cx="385176" cy="256784"/>
      </dsp:txXfrm>
    </dsp:sp>
    <dsp:sp modelId="{A0A1C6EE-CAFD-435E-BB70-5545C345EDE6}">
      <dsp:nvSpPr>
        <dsp:cNvPr id="0" name=""/>
        <dsp:cNvSpPr/>
      </dsp:nvSpPr>
      <dsp:spPr>
        <a:xfrm>
          <a:off x="1155778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0.5</a:t>
          </a:r>
        </a:p>
      </dsp:txBody>
      <dsp:txXfrm>
        <a:off x="1284170" y="138307"/>
        <a:ext cx="385176" cy="256784"/>
      </dsp:txXfrm>
    </dsp:sp>
    <dsp:sp modelId="{1684F297-BC1E-4A89-9990-1BF84187AC9C}">
      <dsp:nvSpPr>
        <dsp:cNvPr id="0" name=""/>
        <dsp:cNvSpPr/>
      </dsp:nvSpPr>
      <dsp:spPr>
        <a:xfrm>
          <a:off x="1733543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1.0</a:t>
          </a:r>
        </a:p>
      </dsp:txBody>
      <dsp:txXfrm>
        <a:off x="1861935" y="138307"/>
        <a:ext cx="385176" cy="256784"/>
      </dsp:txXfrm>
    </dsp:sp>
    <dsp:sp modelId="{D7BCC74E-BB2A-4733-B762-4B3D64D5E27A}">
      <dsp:nvSpPr>
        <dsp:cNvPr id="0" name=""/>
        <dsp:cNvSpPr/>
      </dsp:nvSpPr>
      <dsp:spPr>
        <a:xfrm>
          <a:off x="2311307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1.5</a:t>
          </a:r>
        </a:p>
      </dsp:txBody>
      <dsp:txXfrm>
        <a:off x="2439699" y="138307"/>
        <a:ext cx="385176" cy="256784"/>
      </dsp:txXfrm>
    </dsp:sp>
    <dsp:sp modelId="{DAA655EF-A315-4D73-9BD2-26655DA929E6}">
      <dsp:nvSpPr>
        <dsp:cNvPr id="0" name=""/>
        <dsp:cNvSpPr/>
      </dsp:nvSpPr>
      <dsp:spPr>
        <a:xfrm>
          <a:off x="2889072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2.0</a:t>
          </a:r>
        </a:p>
      </dsp:txBody>
      <dsp:txXfrm>
        <a:off x="3017464" y="138307"/>
        <a:ext cx="385176" cy="256784"/>
      </dsp:txXfrm>
    </dsp:sp>
    <dsp:sp modelId="{233D2D96-2C79-4483-8FE0-5BC54E44943D}">
      <dsp:nvSpPr>
        <dsp:cNvPr id="0" name=""/>
        <dsp:cNvSpPr/>
      </dsp:nvSpPr>
      <dsp:spPr>
        <a:xfrm>
          <a:off x="3466837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2.5</a:t>
          </a:r>
        </a:p>
      </dsp:txBody>
      <dsp:txXfrm>
        <a:off x="3595229" y="138307"/>
        <a:ext cx="385176" cy="256784"/>
      </dsp:txXfrm>
    </dsp:sp>
    <dsp:sp modelId="{DE935C98-E4D3-4525-A45B-52D1D8135AD9}">
      <dsp:nvSpPr>
        <dsp:cNvPr id="0" name=""/>
        <dsp:cNvSpPr/>
      </dsp:nvSpPr>
      <dsp:spPr>
        <a:xfrm>
          <a:off x="4044601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3.0</a:t>
          </a:r>
        </a:p>
      </dsp:txBody>
      <dsp:txXfrm>
        <a:off x="4172993" y="138307"/>
        <a:ext cx="385176" cy="256784"/>
      </dsp:txXfrm>
    </dsp:sp>
    <dsp:sp modelId="{DA5BA007-0CCA-43A8-AD81-77B456D5DE1F}">
      <dsp:nvSpPr>
        <dsp:cNvPr id="0" name=""/>
        <dsp:cNvSpPr/>
      </dsp:nvSpPr>
      <dsp:spPr>
        <a:xfrm>
          <a:off x="4622366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3.5</a:t>
          </a:r>
        </a:p>
      </dsp:txBody>
      <dsp:txXfrm>
        <a:off x="4750758" y="138307"/>
        <a:ext cx="385176" cy="256784"/>
      </dsp:txXfrm>
    </dsp:sp>
    <dsp:sp modelId="{2BE059AE-904B-4B7F-AF07-C9982FBDD096}">
      <dsp:nvSpPr>
        <dsp:cNvPr id="0" name=""/>
        <dsp:cNvSpPr/>
      </dsp:nvSpPr>
      <dsp:spPr>
        <a:xfrm>
          <a:off x="5200131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4.0</a:t>
          </a:r>
        </a:p>
      </dsp:txBody>
      <dsp:txXfrm>
        <a:off x="5328523" y="138307"/>
        <a:ext cx="385176" cy="256784"/>
      </dsp:txXfrm>
    </dsp:sp>
    <dsp:sp modelId="{465F0F81-E24B-4C93-A3FE-BA1B07717418}">
      <dsp:nvSpPr>
        <dsp:cNvPr id="0" name=""/>
        <dsp:cNvSpPr/>
      </dsp:nvSpPr>
      <dsp:spPr>
        <a:xfrm>
          <a:off x="5777896" y="138307"/>
          <a:ext cx="641960" cy="2567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4.5</a:t>
          </a:r>
        </a:p>
      </dsp:txBody>
      <dsp:txXfrm>
        <a:off x="5906288" y="138307"/>
        <a:ext cx="385176" cy="256784"/>
      </dsp:txXfrm>
    </dsp:sp>
    <dsp:sp modelId="{D5D21401-D4A3-46BF-A460-618E36BFACAB}">
      <dsp:nvSpPr>
        <dsp:cNvPr id="0" name=""/>
        <dsp:cNvSpPr/>
      </dsp:nvSpPr>
      <dsp:spPr>
        <a:xfrm>
          <a:off x="6355660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5.0</a:t>
          </a:r>
        </a:p>
      </dsp:txBody>
      <dsp:txXfrm>
        <a:off x="6484052" y="138307"/>
        <a:ext cx="385176" cy="256784"/>
      </dsp:txXfrm>
    </dsp:sp>
    <dsp:sp modelId="{B1C424F9-2581-4D31-9AB6-032130CE952C}">
      <dsp:nvSpPr>
        <dsp:cNvPr id="0" name=""/>
        <dsp:cNvSpPr/>
      </dsp:nvSpPr>
      <dsp:spPr>
        <a:xfrm>
          <a:off x="6933425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5.5</a:t>
          </a:r>
        </a:p>
      </dsp:txBody>
      <dsp:txXfrm>
        <a:off x="7061817" y="138307"/>
        <a:ext cx="385176" cy="256784"/>
      </dsp:txXfrm>
    </dsp:sp>
    <dsp:sp modelId="{0A41839D-DBCA-4B03-BA7A-36C102CE4AAE}">
      <dsp:nvSpPr>
        <dsp:cNvPr id="0" name=""/>
        <dsp:cNvSpPr/>
      </dsp:nvSpPr>
      <dsp:spPr>
        <a:xfrm>
          <a:off x="7511190" y="138307"/>
          <a:ext cx="641960" cy="25678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6.0</a:t>
          </a:r>
        </a:p>
      </dsp:txBody>
      <dsp:txXfrm>
        <a:off x="7639582" y="138307"/>
        <a:ext cx="385176" cy="25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3C78-0FB8-46AA-810C-9709969FABF4}">
      <dsp:nvSpPr>
        <dsp:cNvPr id="0" name=""/>
        <dsp:cNvSpPr/>
      </dsp:nvSpPr>
      <dsp:spPr>
        <a:xfrm>
          <a:off x="632" y="0"/>
          <a:ext cx="1294134" cy="4572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30 min increment</a:t>
          </a:r>
        </a:p>
      </dsp:txBody>
      <dsp:txXfrm>
        <a:off x="229232" y="0"/>
        <a:ext cx="836934" cy="45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07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07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DD931C95-467B-4A1F-BFF3-FF0BDF1B4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1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07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2C7B8-868C-48F0-ACF3-0F448B8F976C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6" y="4424404"/>
            <a:ext cx="5486709" cy="41902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07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83C3-4F95-4190-8379-F5EE4652D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5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D505D15-6459-436B-8728-2A2C9F52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62400" y="1371600"/>
            <a:ext cx="47244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743200" cy="3581400"/>
          </a:xfrm>
        </p:spPr>
        <p:txBody>
          <a:bodyPr anchor="t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1440140" y="3694906"/>
            <a:ext cx="4648200" cy="1588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37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4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348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2988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83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013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6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884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740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612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35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5E5E469-9E19-4C9A-A447-D3CB0C3C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31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258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15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939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93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30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319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33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258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5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230AA6D-6674-460F-B129-5B098C941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737600" y="152400"/>
            <a:ext cx="228600" cy="18634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9400" y="152400"/>
            <a:ext cx="8455025" cy="18634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9400" y="338742"/>
            <a:ext cx="8455025" cy="11309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737600" y="338742"/>
            <a:ext cx="228600" cy="11052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12" descr="MTN LOGO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11699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4/6/2018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2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4/6/2018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4/6/2018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2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nstopshiv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mailto:pkunjara@mwri.mage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40080" y="1737360"/>
            <a:ext cx="8001000" cy="1754326"/>
          </a:xfrm>
        </p:spPr>
        <p:txBody>
          <a:bodyPr wrap="square" anchor="t" anchorCtr="1">
            <a:spAutoFit/>
          </a:bodyPr>
          <a:lstStyle/>
          <a:p>
            <a:r>
              <a:rPr lang="en-US" altLang="en-US" sz="5400" b="1" dirty="0"/>
              <a:t>MTN 037 </a:t>
            </a:r>
            <a:br>
              <a:rPr lang="en-US" altLang="en-US" sz="5400" b="1" dirty="0"/>
            </a:br>
            <a:r>
              <a:rPr lang="en-US" altLang="en-US" sz="5400" b="1" dirty="0"/>
              <a:t>Laboratory Training</a:t>
            </a:r>
            <a:endParaRPr lang="en-US" sz="5400" b="1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847725" y="4284663"/>
            <a:ext cx="7607300" cy="235756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Ratiya Pamela Kunjara Na Ayudhya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MTN LC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Magee-</a:t>
            </a:r>
            <a:r>
              <a:rPr lang="en-US" altLang="en-US" dirty="0" err="1">
                <a:solidFill>
                  <a:schemeClr val="tx1"/>
                </a:solidFill>
              </a:rPr>
              <a:t>Womens</a:t>
            </a:r>
            <a:r>
              <a:rPr lang="en-US" altLang="en-US" dirty="0">
                <a:solidFill>
                  <a:schemeClr val="tx1"/>
                </a:solidFill>
              </a:rPr>
              <a:t> Research Institute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Pittsburgh, PA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5703"/>
            <a:ext cx="4068423" cy="140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7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740074"/>
                </a:solidFill>
              </a:rPr>
              <a:t>Questions?</a:t>
            </a:r>
            <a:endParaRPr lang="en-US" b="1" dirty="0">
              <a:solidFill>
                <a:srgbClr val="74007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7772400" cy="4338827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hlinkClick r:id="rId3"/>
              </a:rPr>
              <a:t>www.mtnstopshiv.org</a:t>
            </a:r>
            <a:endParaRPr lang="en-US" altLang="en-US" sz="3200" dirty="0"/>
          </a:p>
          <a:p>
            <a:pPr lvl="1"/>
            <a:r>
              <a:rPr lang="en-US" altLang="en-US" sz="2800" dirty="0"/>
              <a:t>MTN 037 SSP </a:t>
            </a:r>
          </a:p>
          <a:p>
            <a:pPr lvl="2"/>
            <a:r>
              <a:rPr lang="en-US" altLang="en-US" sz="2400" dirty="0"/>
              <a:t>Section 10 Laboratory Considerations</a:t>
            </a:r>
          </a:p>
          <a:p>
            <a:pPr eaLnBrk="1" hangingPunct="1"/>
            <a:endParaRPr lang="en-US" altLang="en-US" sz="3200" dirty="0"/>
          </a:p>
          <a:p>
            <a:pPr lvl="0"/>
            <a:r>
              <a:rPr lang="en-US" dirty="0">
                <a:solidFill>
                  <a:srgbClr val="000000"/>
                </a:solidFill>
              </a:rPr>
              <a:t>Pam Kunjara 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4"/>
              </a:rPr>
              <a:t>pkunjara@mwri.magee.edu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412-641-6393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5232"/>
          </a:xfrm>
        </p:spPr>
        <p:txBody>
          <a:bodyPr/>
          <a:lstStyle/>
          <a:p>
            <a:pPr eaLnBrk="1" hangingPunct="1"/>
            <a:r>
              <a:rPr lang="en-US" altLang="en-US" dirty="0"/>
              <a:t>Overview of Lab Testing</a:t>
            </a:r>
          </a:p>
          <a:p>
            <a:pPr eaLnBrk="1" hangingPunct="1"/>
            <a:r>
              <a:rPr lang="en-US" altLang="en-US" dirty="0"/>
              <a:t>Timing of Specimen Collection </a:t>
            </a:r>
          </a:p>
          <a:p>
            <a:pPr eaLnBrk="1" hangingPunct="1"/>
            <a:r>
              <a:rPr lang="en-US" altLang="en-US" dirty="0"/>
              <a:t>Highlights for Specimen Handling</a:t>
            </a:r>
          </a:p>
          <a:p>
            <a:pPr eaLnBrk="1" hangingPunct="1"/>
            <a:r>
              <a:rPr lang="en-US" altLang="en-US" dirty="0"/>
              <a:t>LDMS Tracking Sheets</a:t>
            </a:r>
          </a:p>
          <a:p>
            <a:pPr eaLnBrk="1" hangingPunct="1"/>
            <a:r>
              <a:rPr lang="en-US" altLang="en-US" dirty="0"/>
              <a:t>LDMS Reconciliation Reports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Overview of Lab Testing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04654"/>
            <a:ext cx="1524011" cy="52578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725577-7E01-48E3-AE2E-360A6A08D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08665"/>
              </p:ext>
            </p:extLst>
          </p:nvPr>
        </p:nvGraphicFramePr>
        <p:xfrm>
          <a:off x="655687" y="1676400"/>
          <a:ext cx="7832626" cy="4525967"/>
        </p:xfrm>
        <a:graphic>
          <a:graphicData uri="http://schemas.openxmlformats.org/drawingml/2006/table">
            <a:tbl>
              <a:tblPr/>
              <a:tblGrid>
                <a:gridCol w="411113">
                  <a:extLst>
                    <a:ext uri="{9D8B030D-6E8A-4147-A177-3AD203B41FA5}">
                      <a16:colId xmlns:a16="http://schemas.microsoft.com/office/drawing/2014/main" val="192129659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6401382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7684224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4926459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45381027"/>
                    </a:ext>
                  </a:extLst>
                </a:gridCol>
                <a:gridCol w="716523">
                  <a:extLst>
                    <a:ext uri="{9D8B030D-6E8A-4147-A177-3AD203B41FA5}">
                      <a16:colId xmlns:a16="http://schemas.microsoft.com/office/drawing/2014/main" val="2037519619"/>
                    </a:ext>
                  </a:extLst>
                </a:gridCol>
                <a:gridCol w="647395">
                  <a:extLst>
                    <a:ext uri="{9D8B030D-6E8A-4147-A177-3AD203B41FA5}">
                      <a16:colId xmlns:a16="http://schemas.microsoft.com/office/drawing/2014/main" val="988485272"/>
                    </a:ext>
                  </a:extLst>
                </a:gridCol>
                <a:gridCol w="647395">
                  <a:extLst>
                    <a:ext uri="{9D8B030D-6E8A-4147-A177-3AD203B41FA5}">
                      <a16:colId xmlns:a16="http://schemas.microsoft.com/office/drawing/2014/main" val="4151947328"/>
                    </a:ext>
                  </a:extLst>
                </a:gridCol>
              </a:tblGrid>
              <a:tr h="818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n=12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Assay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Collection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56840A"/>
                          </a:solidFill>
                          <a:effectLst/>
                          <a:latin typeface="Arial" panose="020B0604020202020204" pitchFamily="34" charset="0"/>
                        </a:rPr>
                        <a:t>VST 1 SCR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VST 2 ENR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56840A"/>
                          </a:solidFill>
                          <a:effectLst/>
                          <a:latin typeface="Arial" panose="020B0604020202020204" pitchFamily="34" charset="0"/>
                        </a:rPr>
                        <a:t>VST 3,5,7 Dose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n-NO" sz="900" b="1" i="0" u="none" strike="noStrike" dirty="0">
                          <a:solidFill>
                            <a:srgbClr val="56840A"/>
                          </a:solidFill>
                          <a:effectLst/>
                          <a:latin typeface="Arial" panose="020B0604020202020204" pitchFamily="34" charset="0"/>
                        </a:rPr>
                        <a:t>VST 4,6,8 24hr post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56840A"/>
                          </a:solidFill>
                          <a:effectLst/>
                          <a:latin typeface="Arial" panose="020B0604020202020204" pitchFamily="34" charset="0"/>
                        </a:rPr>
                        <a:t>VST </a:t>
                      </a: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41,61,81</a:t>
                      </a:r>
                      <a:r>
                        <a:rPr lang="en-US" sz="900" b="1" i="0" u="none" strike="noStrike" dirty="0">
                          <a:solidFill>
                            <a:srgbClr val="56840A"/>
                          </a:solidFill>
                          <a:effectLst/>
                          <a:latin typeface="Arial" panose="020B0604020202020204" pitchFamily="34" charset="0"/>
                        </a:rPr>
                        <a:t> (4a/6a/8a) 48hr post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290433"/>
                  </a:ext>
                </a:extLst>
              </a:tr>
              <a:tr h="364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</a:t>
                      </a:r>
                    </a:p>
                  </a:txBody>
                  <a:tcPr marL="5460" marR="5460" marT="54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Pharyngeal GC/CT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495307"/>
                  </a:ext>
                </a:extLst>
              </a:tr>
              <a:tr h="3646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URINE</a:t>
                      </a:r>
                    </a:p>
                  </a:txBody>
                  <a:tcPr marL="5460" marR="5460" marT="54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Urine GC/CT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566608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Urine hCG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543521"/>
                  </a:ext>
                </a:extLst>
              </a:tr>
              <a:tr h="36469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BLOOD</a:t>
                      </a:r>
                    </a:p>
                  </a:txBody>
                  <a:tcPr marL="5460" marR="5460" marT="546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CBC/diff/plt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813051"/>
                  </a:ext>
                </a:extLst>
              </a:tr>
              <a:tr h="424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AST/ALT/Creatinine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(Creatinine only)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81698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HIV-1 and HIV-2 serology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(Vst 8 only)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581325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Syphilis Serology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253772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Coagulation (PT/INR)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780238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Plasma Archive/Storage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10mL EDTA tube </a:t>
                      </a:r>
                      <a:r>
                        <a:rPr lang="en-US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 process within 4 hours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165053"/>
                  </a:ext>
                </a:extLst>
              </a:tr>
              <a:tr h="364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Plasma PK 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10mL EDTA tube </a:t>
                      </a:r>
                      <a:r>
                        <a:rPr lang="en-US" sz="9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 process within 8 hours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♦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♦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460" marR="5460" marT="54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3990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ED6F802-50BF-44EA-B57F-DD3CF9B670A3}"/>
              </a:ext>
            </a:extLst>
          </p:cNvPr>
          <p:cNvSpPr/>
          <p:nvPr/>
        </p:nvSpPr>
        <p:spPr>
          <a:xfrm>
            <a:off x="1066800" y="6210473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Required, </a:t>
            </a:r>
            <a:r>
              <a:rPr lang="en-US" sz="1600" b="1" dirty="0">
                <a:solidFill>
                  <a:srgbClr val="000000"/>
                </a:solidFill>
                <a:latin typeface="Wingdings" panose="05000000000000000000" pitchFamily="2" charset="2"/>
              </a:rPr>
              <a:t>«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indicated,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♦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pre-dose, 1, 2, 3, 4, 5-6 and 24hrs</a:t>
            </a:r>
          </a:p>
        </p:txBody>
      </p:sp>
    </p:spTree>
    <p:extLst>
      <p:ext uri="{BB962C8B-B14F-4D97-AF65-F5344CB8AC3E}">
        <p14:creationId xmlns:p14="http://schemas.microsoft.com/office/powerpoint/2010/main" val="372171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Overview of Lab Testing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94927"/>
            <a:ext cx="1524011" cy="52578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24A88E-D9B1-4331-BF34-BA994F561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38782"/>
              </p:ext>
            </p:extLst>
          </p:nvPr>
        </p:nvGraphicFramePr>
        <p:xfrm>
          <a:off x="517774" y="1636804"/>
          <a:ext cx="8108452" cy="4525960"/>
        </p:xfrm>
        <a:graphic>
          <a:graphicData uri="http://schemas.openxmlformats.org/drawingml/2006/table">
            <a:tbl>
              <a:tblPr/>
              <a:tblGrid>
                <a:gridCol w="396626">
                  <a:extLst>
                    <a:ext uri="{9D8B030D-6E8A-4147-A177-3AD203B41FA5}">
                      <a16:colId xmlns:a16="http://schemas.microsoft.com/office/drawing/2014/main" val="22536672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356872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95467718"/>
                    </a:ext>
                  </a:extLst>
                </a:gridCol>
                <a:gridCol w="687654">
                  <a:extLst>
                    <a:ext uri="{9D8B030D-6E8A-4147-A177-3AD203B41FA5}">
                      <a16:colId xmlns:a16="http://schemas.microsoft.com/office/drawing/2014/main" val="2822212888"/>
                    </a:ext>
                  </a:extLst>
                </a:gridCol>
                <a:gridCol w="670193">
                  <a:extLst>
                    <a:ext uri="{9D8B030D-6E8A-4147-A177-3AD203B41FA5}">
                      <a16:colId xmlns:a16="http://schemas.microsoft.com/office/drawing/2014/main" val="1554349925"/>
                    </a:ext>
                  </a:extLst>
                </a:gridCol>
                <a:gridCol w="670193">
                  <a:extLst>
                    <a:ext uri="{9D8B030D-6E8A-4147-A177-3AD203B41FA5}">
                      <a16:colId xmlns:a16="http://schemas.microsoft.com/office/drawing/2014/main" val="2138919135"/>
                    </a:ext>
                  </a:extLst>
                </a:gridCol>
                <a:gridCol w="670193">
                  <a:extLst>
                    <a:ext uri="{9D8B030D-6E8A-4147-A177-3AD203B41FA5}">
                      <a16:colId xmlns:a16="http://schemas.microsoft.com/office/drawing/2014/main" val="3782597964"/>
                    </a:ext>
                  </a:extLst>
                </a:gridCol>
                <a:gridCol w="670193">
                  <a:extLst>
                    <a:ext uri="{9D8B030D-6E8A-4147-A177-3AD203B41FA5}">
                      <a16:colId xmlns:a16="http://schemas.microsoft.com/office/drawing/2014/main" val="588574426"/>
                    </a:ext>
                  </a:extLst>
                </a:gridCol>
              </a:tblGrid>
              <a:tr h="3775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PELVIC</a:t>
                      </a:r>
                    </a:p>
                  </a:txBody>
                  <a:tcPr marL="5652" marR="5652" marT="5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NAAT for GC/CT/TV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549601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Vaginal Fluid for PK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Weighed </a:t>
                      </a:r>
                      <a:r>
                        <a:rPr lang="en-US" sz="9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dacron</a:t>
                      </a:r>
                      <a:r>
                        <a:rPr lang="en-US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swab in </a:t>
                      </a:r>
                      <a:r>
                        <a:rPr lang="en-US" sz="900" b="1" i="0" u="none" strike="noStrike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white top </a:t>
                      </a:r>
                      <a:r>
                        <a:rPr lang="en-US" sz="9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cryovial</a:t>
                      </a:r>
                      <a:r>
                        <a:rPr lang="en-US" sz="9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- freeze within 2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533911"/>
                  </a:ext>
                </a:extLst>
              </a:tr>
              <a:tr h="37754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RECTAL</a:t>
                      </a:r>
                    </a:p>
                  </a:txBody>
                  <a:tcPr marL="5652" marR="5652" marT="5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swab for HPV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Qiagen Digene Female Swab Specimen Kit - freeze ≤-70°C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86022"/>
                  </a:ext>
                </a:extLst>
              </a:tr>
              <a:tr h="377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NAAT for GC/CT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Local lab requirements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«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731199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Fluid for PK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Weighed sponge in 5mL cryovial </a:t>
                      </a:r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- freeze within 2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525130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Fluid for PD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Weighed sponge in 5mL cryovial </a:t>
                      </a:r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- freeze within 2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(PD only)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82842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Enema for PD/PK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50ml conical tube - refrigerate and process within 8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304668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Biopsies (3) for PK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Weighed biopsies in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clear top cryovial </a:t>
                      </a:r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- freeze within 2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618814"/>
                  </a:ext>
                </a:extLst>
              </a:tr>
              <a:tr h="377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Biopsy (1) for Histology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Biopsy in </a:t>
                      </a:r>
                      <a:r>
                        <a:rPr lang="en-US" sz="900" b="1" i="0" u="none" strike="noStrike" dirty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orange top cryovial </a:t>
                      </a:r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with Formalin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562117"/>
                  </a:ext>
                </a:extLst>
              </a:tr>
              <a:tr h="439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Biopsies (3) for PD 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15ml conical tube with transport media - process within 15-30 mins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9037"/>
                  </a:ext>
                </a:extLst>
              </a:tr>
              <a:tr h="377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Rectal Biopsies (2) for Archive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Biopsy in </a:t>
                      </a:r>
                      <a:r>
                        <a:rPr lang="en-US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green top cryovial </a:t>
                      </a:r>
                      <a:r>
                        <a:rPr lang="en-US" sz="900" b="1" i="0" u="none" strike="noStrike" dirty="0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- freeze within 2 hours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⌂</a:t>
                      </a:r>
                    </a:p>
                  </a:txBody>
                  <a:tcPr marL="5652" marR="5652" marT="5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2086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0A79095-A0A5-4265-8C17-F4696E87BEB9}"/>
              </a:ext>
            </a:extLst>
          </p:cNvPr>
          <p:cNvSpPr/>
          <p:nvPr/>
        </p:nvSpPr>
        <p:spPr>
          <a:xfrm>
            <a:off x="914400" y="6197264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X Required, </a:t>
            </a:r>
            <a:r>
              <a:rPr lang="en-US" sz="1600" b="1" dirty="0">
                <a:solidFill>
                  <a:srgbClr val="000000"/>
                </a:solidFill>
                <a:latin typeface="Wingdings" panose="05000000000000000000" pitchFamily="2" charset="2"/>
              </a:rPr>
              <a:t>«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indicated,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⌂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Randomized to 0.5-1, 1.5-3, 3.5-5, or 24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hrs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Timing of 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709032"/>
          </a:xfrm>
        </p:spPr>
        <p:txBody>
          <a:bodyPr/>
          <a:lstStyle/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/>
              <a:t>Dosing Visit 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Blood draws - 1, 2, 3, and 4 </a:t>
            </a:r>
            <a:r>
              <a:rPr lang="en-US" sz="2400" dirty="0" err="1">
                <a:solidFill>
                  <a:srgbClr val="FF0000"/>
                </a:solidFill>
              </a:rPr>
              <a:t>hr</a:t>
            </a:r>
            <a:r>
              <a:rPr lang="en-US" sz="2400" dirty="0">
                <a:solidFill>
                  <a:srgbClr val="FF0000"/>
                </a:solidFill>
              </a:rPr>
              <a:t> +/- 15min window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	            | 1hr |        |2hr|	      |3hr	|        |4hr|         |       5-6hr       |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	    </a:t>
            </a:r>
            <a:r>
              <a:rPr lang="en-US" sz="2400" dirty="0">
                <a:solidFill>
                  <a:srgbClr val="00B050"/>
                </a:solidFill>
              </a:rPr>
              <a:t>    |0.5-|        |       1.5-3hr      |       |      3.5-5hr      |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	          </a:t>
            </a:r>
            <a:r>
              <a:rPr lang="en-US" sz="2400" dirty="0">
                <a:solidFill>
                  <a:srgbClr val="00B050"/>
                </a:solidFill>
              </a:rPr>
              <a:t>1hr</a:t>
            </a:r>
            <a:endParaRPr lang="en-US" sz="2400" dirty="0">
              <a:solidFill>
                <a:srgbClr val="FF0000"/>
              </a:solidFill>
            </a:endParaRP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>
                <a:solidFill>
                  <a:srgbClr val="00B050"/>
                </a:solidFill>
              </a:rPr>
              <a:t>Rectal Samples have no window; must be within range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r>
              <a:rPr lang="en-US" sz="2400" dirty="0"/>
              <a:t>Blood and rectal 24hr and 48hr post-dose +/- 4hr window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5F027553-604D-47C9-9923-4D5998CF8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933032"/>
              </p:ext>
            </p:extLst>
          </p:nvPr>
        </p:nvGraphicFramePr>
        <p:xfrm>
          <a:off x="533400" y="3274314"/>
          <a:ext cx="81534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666EAF7-EA1B-40F4-8DFC-EB72797C45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093413"/>
              </p:ext>
            </p:extLst>
          </p:nvPr>
        </p:nvGraphicFramePr>
        <p:xfrm>
          <a:off x="253984" y="6156832"/>
          <a:ext cx="1295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Highlights of Specimen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35306"/>
            <a:ext cx="8305800" cy="4995214"/>
          </a:xfrm>
          <a:ln w="9525">
            <a:noFill/>
          </a:ln>
        </p:spPr>
        <p:txBody>
          <a:bodyPr wrap="square" lIns="182880" tIns="182880">
            <a:spAutoFit/>
          </a:bodyPr>
          <a:lstStyle/>
          <a:p>
            <a:pPr eaLnBrk="1" hangingPunct="1"/>
            <a:r>
              <a:rPr lang="en-US" altLang="en-US" sz="3600" dirty="0"/>
              <a:t>Specimens with short time limits</a:t>
            </a:r>
          </a:p>
          <a:p>
            <a:pPr lvl="1"/>
            <a:r>
              <a:rPr lang="en-US" altLang="en-US" sz="3200" dirty="0"/>
              <a:t>Rectal biopsies for PD </a:t>
            </a:r>
            <a:r>
              <a:rPr lang="en-US" altLang="en-US" sz="3200" dirty="0">
                <a:solidFill>
                  <a:srgbClr val="FF0000"/>
                </a:solidFill>
              </a:rPr>
              <a:t>30 mins</a:t>
            </a:r>
          </a:p>
          <a:p>
            <a:pPr lvl="1"/>
            <a:r>
              <a:rPr lang="en-US" altLang="en-US" sz="3200" dirty="0"/>
              <a:t>All other samples 2 hours or more</a:t>
            </a:r>
          </a:p>
          <a:p>
            <a:pPr eaLnBrk="1" hangingPunct="1"/>
            <a:r>
              <a:rPr lang="en-US" altLang="en-US" sz="3600" dirty="0"/>
              <a:t>Specimens weights required</a:t>
            </a:r>
          </a:p>
          <a:p>
            <a:pPr lvl="1"/>
            <a:r>
              <a:rPr lang="en-US" altLang="en-US" sz="3200" dirty="0"/>
              <a:t>Vaginal fluid swab (SWB) for PK</a:t>
            </a:r>
          </a:p>
          <a:p>
            <a:pPr lvl="1"/>
            <a:r>
              <a:rPr lang="en-US" altLang="en-US" sz="3200" dirty="0"/>
              <a:t>Rectal fluid sponge (SPG) for PK</a:t>
            </a:r>
          </a:p>
          <a:p>
            <a:pPr lvl="1"/>
            <a:r>
              <a:rPr lang="en-US" altLang="en-US" sz="3200" dirty="0"/>
              <a:t>Rectal fluid sponge (SPG) for PD</a:t>
            </a:r>
          </a:p>
          <a:p>
            <a:pPr lvl="1"/>
            <a:r>
              <a:rPr lang="en-US" altLang="en-US" sz="3200" dirty="0"/>
              <a:t>Rectal biopsies for PK (3) and archive (2)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32216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276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2CD3-6AFF-4DEC-BF8F-1D6C5875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LDMS Tracking Sheets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6FFCAC-7B71-4A33-AB90-0392489A8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322918"/>
              </p:ext>
            </p:extLst>
          </p:nvPr>
        </p:nvGraphicFramePr>
        <p:xfrm>
          <a:off x="314325" y="1676400"/>
          <a:ext cx="4181475" cy="5143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3" imgW="6953165" imgH="8551136" progId="Word.Document.8">
                  <p:embed/>
                </p:oleObj>
              </mc:Choice>
              <mc:Fallback>
                <p:oleObj name="Document" r:id="rId3" imgW="6953165" imgH="855113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325" y="1676400"/>
                        <a:ext cx="4181475" cy="5143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9">
            <a:extLst>
              <a:ext uri="{FF2B5EF4-FFF2-40B4-BE49-F238E27FC236}">
                <a16:creationId xmlns:a16="http://schemas.microsoft.com/office/drawing/2014/main" id="{D1122EAB-BD51-4755-B2E1-7D392A5C2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8">
            <a:extLst>
              <a:ext uri="{FF2B5EF4-FFF2-40B4-BE49-F238E27FC236}">
                <a16:creationId xmlns:a16="http://schemas.microsoft.com/office/drawing/2014/main" id="{2272DD3A-B964-4DEA-A62D-6CCD626DF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7">
            <a:extLst>
              <a:ext uri="{FF2B5EF4-FFF2-40B4-BE49-F238E27FC236}">
                <a16:creationId xmlns:a16="http://schemas.microsoft.com/office/drawing/2014/main" id="{D4D2726F-CB33-4650-84DC-8D464CEE0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6">
            <a:extLst>
              <a:ext uri="{FF2B5EF4-FFF2-40B4-BE49-F238E27FC236}">
                <a16:creationId xmlns:a16="http://schemas.microsoft.com/office/drawing/2014/main" id="{3E4F13F3-0E9A-4918-9E09-B393DCD0D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5">
            <a:extLst>
              <a:ext uri="{FF2B5EF4-FFF2-40B4-BE49-F238E27FC236}">
                <a16:creationId xmlns:a16="http://schemas.microsoft.com/office/drawing/2014/main" id="{E90D8771-B9C4-4799-82DE-0E7C2ADBB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4">
            <a:extLst>
              <a:ext uri="{FF2B5EF4-FFF2-40B4-BE49-F238E27FC236}">
                <a16:creationId xmlns:a16="http://schemas.microsoft.com/office/drawing/2014/main" id="{D8EBC8F7-235D-4C35-9E54-D6729352B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3">
            <a:extLst>
              <a:ext uri="{FF2B5EF4-FFF2-40B4-BE49-F238E27FC236}">
                <a16:creationId xmlns:a16="http://schemas.microsoft.com/office/drawing/2014/main" id="{DBC491EB-0609-45A4-83DF-F94B6E10E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2">
            <a:extLst>
              <a:ext uri="{FF2B5EF4-FFF2-40B4-BE49-F238E27FC236}">
                <a16:creationId xmlns:a16="http://schemas.microsoft.com/office/drawing/2014/main" id="{5DADF120-F399-470B-9B76-4DC4BD70C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">
            <a:extLst>
              <a:ext uri="{FF2B5EF4-FFF2-40B4-BE49-F238E27FC236}">
                <a16:creationId xmlns:a16="http://schemas.microsoft.com/office/drawing/2014/main" id="{C1159557-7CB1-4083-A639-52110E065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8">
            <a:extLst>
              <a:ext uri="{FF2B5EF4-FFF2-40B4-BE49-F238E27FC236}">
                <a16:creationId xmlns:a16="http://schemas.microsoft.com/office/drawing/2014/main" id="{87002687-8CE7-4367-9045-59F14FF45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7">
            <a:extLst>
              <a:ext uri="{FF2B5EF4-FFF2-40B4-BE49-F238E27FC236}">
                <a16:creationId xmlns:a16="http://schemas.microsoft.com/office/drawing/2014/main" id="{93CE9398-72BC-466D-946E-1015A0CC8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6">
            <a:extLst>
              <a:ext uri="{FF2B5EF4-FFF2-40B4-BE49-F238E27FC236}">
                <a16:creationId xmlns:a16="http://schemas.microsoft.com/office/drawing/2014/main" id="{B515CC0A-5AF6-4368-9950-145A6AD1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5">
            <a:extLst>
              <a:ext uri="{FF2B5EF4-FFF2-40B4-BE49-F238E27FC236}">
                <a16:creationId xmlns:a16="http://schemas.microsoft.com/office/drawing/2014/main" id="{9B53ECDD-6542-47D8-A6B7-D2E5C028F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4">
            <a:extLst>
              <a:ext uri="{FF2B5EF4-FFF2-40B4-BE49-F238E27FC236}">
                <a16:creationId xmlns:a16="http://schemas.microsoft.com/office/drawing/2014/main" id="{D81B2D49-76E5-4847-B85E-6A23A7388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3">
            <a:extLst>
              <a:ext uri="{FF2B5EF4-FFF2-40B4-BE49-F238E27FC236}">
                <a16:creationId xmlns:a16="http://schemas.microsoft.com/office/drawing/2014/main" id="{F6B5FB0F-104F-4FA9-AC2F-D76B8C399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2">
            <a:extLst>
              <a:ext uri="{FF2B5EF4-FFF2-40B4-BE49-F238E27FC236}">
                <a16:creationId xmlns:a16="http://schemas.microsoft.com/office/drawing/2014/main" id="{414E9613-BD0B-464E-9D7A-B772FBF27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1">
            <a:extLst>
              <a:ext uri="{FF2B5EF4-FFF2-40B4-BE49-F238E27FC236}">
                <a16:creationId xmlns:a16="http://schemas.microsoft.com/office/drawing/2014/main" id="{E2D51A47-C43A-42DB-A1D3-28876213E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0">
            <a:extLst>
              <a:ext uri="{FF2B5EF4-FFF2-40B4-BE49-F238E27FC236}">
                <a16:creationId xmlns:a16="http://schemas.microsoft.com/office/drawing/2014/main" id="{380932E7-C600-43AF-AF17-0E30A7F64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7">
            <a:extLst>
              <a:ext uri="{FF2B5EF4-FFF2-40B4-BE49-F238E27FC236}">
                <a16:creationId xmlns:a16="http://schemas.microsoft.com/office/drawing/2014/main" id="{A07C025F-8541-4298-B9DA-7DF9E70B6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6">
            <a:extLst>
              <a:ext uri="{FF2B5EF4-FFF2-40B4-BE49-F238E27FC236}">
                <a16:creationId xmlns:a16="http://schemas.microsoft.com/office/drawing/2014/main" id="{055A2F5F-0C70-456A-9D38-2CA30C55C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5">
            <a:extLst>
              <a:ext uri="{FF2B5EF4-FFF2-40B4-BE49-F238E27FC236}">
                <a16:creationId xmlns:a16="http://schemas.microsoft.com/office/drawing/2014/main" id="{F16D808B-5819-46DA-A0A0-C28F9200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4">
            <a:extLst>
              <a:ext uri="{FF2B5EF4-FFF2-40B4-BE49-F238E27FC236}">
                <a16:creationId xmlns:a16="http://schemas.microsoft.com/office/drawing/2014/main" id="{47CBD350-343F-4269-8025-0E43E8DEC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3">
            <a:extLst>
              <a:ext uri="{FF2B5EF4-FFF2-40B4-BE49-F238E27FC236}">
                <a16:creationId xmlns:a16="http://schemas.microsoft.com/office/drawing/2014/main" id="{E81C7974-D142-49C2-9BAE-B38ACE0DA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Picture 22">
            <a:extLst>
              <a:ext uri="{FF2B5EF4-FFF2-40B4-BE49-F238E27FC236}">
                <a16:creationId xmlns:a16="http://schemas.microsoft.com/office/drawing/2014/main" id="{1E8331F1-EB5E-44B9-9149-5AC398351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1">
            <a:extLst>
              <a:ext uri="{FF2B5EF4-FFF2-40B4-BE49-F238E27FC236}">
                <a16:creationId xmlns:a16="http://schemas.microsoft.com/office/drawing/2014/main" id="{BBBC3968-8BDD-4080-9989-ABA29C184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0">
            <a:extLst>
              <a:ext uri="{FF2B5EF4-FFF2-40B4-BE49-F238E27FC236}">
                <a16:creationId xmlns:a16="http://schemas.microsoft.com/office/drawing/2014/main" id="{2C28D5A0-7793-4547-A231-231D0D253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19">
            <a:extLst>
              <a:ext uri="{FF2B5EF4-FFF2-40B4-BE49-F238E27FC236}">
                <a16:creationId xmlns:a16="http://schemas.microsoft.com/office/drawing/2014/main" id="{95D50080-0F69-4956-AA02-E3B409A52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191255-2278-4236-8D1E-EB0E2A4B1706}"/>
              </a:ext>
            </a:extLst>
          </p:cNvPr>
          <p:cNvSpPr txBox="1"/>
          <p:nvPr/>
        </p:nvSpPr>
        <p:spPr>
          <a:xfrm>
            <a:off x="4928681" y="2286000"/>
            <a:ext cx="373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Plasma Archive samples are collected at enrollment only.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participant seroconverts, plasma for storage should be collected.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Plasma for PK must be processed within 8 </a:t>
            </a:r>
            <a:r>
              <a:rPr lang="en-US" dirty="0" err="1"/>
              <a:t>hrs</a:t>
            </a:r>
            <a:r>
              <a:rPr lang="en-US" dirty="0"/>
              <a:t> of collection.  Pay attention when batching samples to be sent to the lab at dosing visits.</a:t>
            </a:r>
          </a:p>
        </p:txBody>
      </p:sp>
    </p:spTree>
    <p:extLst>
      <p:ext uri="{BB962C8B-B14F-4D97-AF65-F5344CB8AC3E}">
        <p14:creationId xmlns:p14="http://schemas.microsoft.com/office/powerpoint/2010/main" val="345342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2CD3-6AFF-4DEC-BF8F-1D6C5875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LDMS Tracking Sheets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713C905-BFD0-4498-89B0-86AD23BDE7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00637"/>
              </p:ext>
            </p:extLst>
          </p:nvPr>
        </p:nvGraphicFramePr>
        <p:xfrm>
          <a:off x="314325" y="1676400"/>
          <a:ext cx="4052829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Document" r:id="rId3" imgW="6940900" imgH="8612321" progId="Word.Document.8">
                  <p:embed/>
                </p:oleObj>
              </mc:Choice>
              <mc:Fallback>
                <p:oleObj name="Document" r:id="rId3" imgW="6940900" imgH="861232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325" y="1676400"/>
                        <a:ext cx="4052829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9">
            <a:extLst>
              <a:ext uri="{FF2B5EF4-FFF2-40B4-BE49-F238E27FC236}">
                <a16:creationId xmlns:a16="http://schemas.microsoft.com/office/drawing/2014/main" id="{029F6D10-8CC6-4C22-944E-1F5CEEA34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8">
            <a:extLst>
              <a:ext uri="{FF2B5EF4-FFF2-40B4-BE49-F238E27FC236}">
                <a16:creationId xmlns:a16="http://schemas.microsoft.com/office/drawing/2014/main" id="{A69F42F4-3CB4-4B51-B0D9-18CBA2B3E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7">
            <a:extLst>
              <a:ext uri="{FF2B5EF4-FFF2-40B4-BE49-F238E27FC236}">
                <a16:creationId xmlns:a16="http://schemas.microsoft.com/office/drawing/2014/main" id="{3E32FB82-23B0-4E83-AC14-C2E5FBD1A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6">
            <a:extLst>
              <a:ext uri="{FF2B5EF4-FFF2-40B4-BE49-F238E27FC236}">
                <a16:creationId xmlns:a16="http://schemas.microsoft.com/office/drawing/2014/main" id="{2E8990CC-5927-40CC-B21D-EC9FA4F15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5">
            <a:extLst>
              <a:ext uri="{FF2B5EF4-FFF2-40B4-BE49-F238E27FC236}">
                <a16:creationId xmlns:a16="http://schemas.microsoft.com/office/drawing/2014/main" id="{257E4170-0FC5-4D54-8155-ECB254851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4">
            <a:extLst>
              <a:ext uri="{FF2B5EF4-FFF2-40B4-BE49-F238E27FC236}">
                <a16:creationId xmlns:a16="http://schemas.microsoft.com/office/drawing/2014/main" id="{3A09F5BD-E4E7-481F-B255-247902854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766A95-35BD-481C-BDB8-14F52014FCC0}"/>
              </a:ext>
            </a:extLst>
          </p:cNvPr>
          <p:cNvSpPr txBox="1"/>
          <p:nvPr/>
        </p:nvSpPr>
        <p:spPr>
          <a:xfrm>
            <a:off x="4800600" y="24384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all PK and PD samples, timepoints must be entered into LDMS.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entering PK/PD timepoint into LDMS use the upper limit of the range.  For example: 0.5-1hr would be entered as 1 hr.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6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E4C0A-E099-4437-BDA0-F90E7374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LDMS Reconciliation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5B1F-CB00-4C1C-BD0A-0B14D79C5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Reports</a:t>
            </a:r>
          </a:p>
          <a:p>
            <a:pPr lvl="1"/>
            <a:r>
              <a:rPr lang="en-US" dirty="0" err="1"/>
              <a:t>Discrep_CRFOnly</a:t>
            </a:r>
            <a:r>
              <a:rPr lang="en-US" dirty="0"/>
              <a:t>		Look at these reports</a:t>
            </a:r>
          </a:p>
          <a:p>
            <a:pPr lvl="1"/>
            <a:r>
              <a:rPr lang="en-US" dirty="0" err="1"/>
              <a:t>Discrep_LDMSOnly</a:t>
            </a:r>
            <a:r>
              <a:rPr lang="en-US" dirty="0"/>
              <a:t>		together</a:t>
            </a:r>
          </a:p>
          <a:p>
            <a:pPr lvl="1"/>
            <a:r>
              <a:rPr lang="en-US" dirty="0" err="1"/>
              <a:t>Discrep_partial_match</a:t>
            </a:r>
            <a:r>
              <a:rPr lang="en-US" dirty="0"/>
              <a:t> 	       Mismatched codes</a:t>
            </a:r>
          </a:p>
          <a:p>
            <a:pPr lvl="1"/>
            <a:r>
              <a:rPr lang="en-US" dirty="0" err="1"/>
              <a:t>LDMS_errors</a:t>
            </a:r>
            <a:r>
              <a:rPr lang="en-US" dirty="0"/>
              <a:t>		Incorrect codes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6EA64B8D-7707-4907-A560-0B3F87AC6AB2}"/>
              </a:ext>
            </a:extLst>
          </p:cNvPr>
          <p:cNvSpPr/>
          <p:nvPr/>
        </p:nvSpPr>
        <p:spPr>
          <a:xfrm>
            <a:off x="4343400" y="2362200"/>
            <a:ext cx="457200" cy="637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Notched Right 4">
            <a:extLst>
              <a:ext uri="{FF2B5EF4-FFF2-40B4-BE49-F238E27FC236}">
                <a16:creationId xmlns:a16="http://schemas.microsoft.com/office/drawing/2014/main" id="{24901F2F-1596-4347-B1D3-8A10E693405D}"/>
              </a:ext>
            </a:extLst>
          </p:cNvPr>
          <p:cNvSpPr/>
          <p:nvPr/>
        </p:nvSpPr>
        <p:spPr>
          <a:xfrm>
            <a:off x="4800600" y="3303524"/>
            <a:ext cx="656617" cy="3322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Notched Right 6">
            <a:extLst>
              <a:ext uri="{FF2B5EF4-FFF2-40B4-BE49-F238E27FC236}">
                <a16:creationId xmlns:a16="http://schemas.microsoft.com/office/drawing/2014/main" id="{5DDAA630-E535-4EE6-B6EB-76CFF57F0E00}"/>
              </a:ext>
            </a:extLst>
          </p:cNvPr>
          <p:cNvSpPr/>
          <p:nvPr/>
        </p:nvSpPr>
        <p:spPr>
          <a:xfrm>
            <a:off x="3352800" y="3811365"/>
            <a:ext cx="685800" cy="3322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68A11BC-C592-4FFE-B6A3-6122FD129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232"/>
              </p:ext>
            </p:extLst>
          </p:nvPr>
        </p:nvGraphicFramePr>
        <p:xfrm>
          <a:off x="152400" y="4400994"/>
          <a:ext cx="8839201" cy="1219200"/>
        </p:xfrm>
        <a:graphic>
          <a:graphicData uri="http://schemas.openxmlformats.org/drawingml/2006/table">
            <a:tbl>
              <a:tblPr/>
              <a:tblGrid>
                <a:gridCol w="519953">
                  <a:extLst>
                    <a:ext uri="{9D8B030D-6E8A-4147-A177-3AD203B41FA5}">
                      <a16:colId xmlns:a16="http://schemas.microsoft.com/office/drawing/2014/main" val="2623228315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1045273263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890537384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050539961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1771786321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390357876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1977788637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862686937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253749382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394731580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154414235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911823709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813971983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843402445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090329571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311102018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107450841"/>
                    </a:ext>
                  </a:extLst>
                </a:gridCol>
              </a:tblGrid>
              <a:tr h="2896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Site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Lab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Report Date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Last LDMS Export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PTID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Specimen Type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CRF Visit Code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LDMS Visit Code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CRF Date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LDMS Date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CRF Timepoint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LDMS Timepoint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Discrepancy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Additional Discrepancy Description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Affected Global Specimen IDs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Corrective action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Submitted by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0118"/>
                  </a:ext>
                </a:extLst>
              </a:tr>
              <a:tr h="5157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Pittsburgh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414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26MAR2018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24MAR2018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702-62199-3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Plasma - PK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3.1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3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13MAR2018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13MAR2018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0 PRE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0 PRE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Lab Data-CRF Specimen Collection Visits Don't Match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AC60HL2D-01, AC60HL2D-02, AC60HL2D-03, AC60HL2D-04, AC60HL2D-05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93997"/>
                  </a:ext>
                </a:extLst>
              </a:tr>
              <a:tr h="413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Pittsburgh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414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26MAR2018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24MAR2018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702-62199-3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Plasma - PK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3.1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3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13MAR2018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13MAR2018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60 MIN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60 MIN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Lab Data-CRF Specimen Collection Visits Don't Match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JC60HL2L-01, JC60HL2L-02, JC60HL2L-03, JC60HL2L-04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lbany AMT, Helvetica"/>
                        </a:rPr>
                        <a:t> </a:t>
                      </a:r>
                    </a:p>
                  </a:txBody>
                  <a:tcPr marL="4374" marR="4374" marT="4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86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8347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61d8a3e7-4184-4e7d-9c93-462baf318fb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4_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3DD90FC4DDB47850D210F5A816319" ma:contentTypeVersion="" ma:contentTypeDescription="Create a new document." ma:contentTypeScope="" ma:versionID="e2951d219e550e2a2a9ac89617c4f55d">
  <xsd:schema xmlns:xsd="http://www.w3.org/2001/XMLSchema" xmlns:xs="http://www.w3.org/2001/XMLSchema" xmlns:p="http://schemas.microsoft.com/office/2006/metadata/properties" xmlns:ns2="975598FC-0B43-447B-B2FC-07CD0CEDA6BA" xmlns:ns3="975598fc-0b43-447b-b2fc-07cd0ceda6ba" targetNamespace="http://schemas.microsoft.com/office/2006/metadata/properties" ma:root="true" ma:fieldsID="cf626fbe08640bb730b145a794abe752" ns2:_="" ns3:_="">
    <xsd:import namespace="975598FC-0B43-447B-B2FC-07CD0CEDA6BA"/>
    <xsd:import namespace="975598fc-0b43-447b-b2fc-07cd0ceda6ba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2:Statu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Attendee List"/>
          <xsd:enumeration value="Evaluations"/>
          <xsd:enumeration value="Presentations"/>
          <xsd:enumeration value="Logistics"/>
          <xsd:enumeration value="Handouts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  <xsd:element name="Status" ma:index="11" nillable="true" ma:displayName="Status" ma:list="{E87F1074-72E7-4362-BE01-4DC326FF670D}" ma:internalName="Status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975598FC-0B43-447B-B2FC-07CD0CEDA6BA" xsi:nil="true"/>
    <TrainingType xmlns="975598FC-0B43-447B-B2FC-07CD0CEDA6BA" xsi:nil="true"/>
    <Status xmlns="975598FC-0B43-447B-B2FC-07CD0CEDA6BA" xsi:nil="true"/>
    <DocType xmlns="975598FC-0B43-447B-B2FC-07CD0CEDA6BA" xsi:nil="true"/>
  </documentManagement>
</p:properties>
</file>

<file path=customXml/itemProps1.xml><?xml version="1.0" encoding="utf-8"?>
<ds:datastoreItem xmlns:ds="http://schemas.openxmlformats.org/officeDocument/2006/customXml" ds:itemID="{FD6BDE62-7CDB-4EBE-8C8B-D2331AE8722A}"/>
</file>

<file path=customXml/itemProps2.xml><?xml version="1.0" encoding="utf-8"?>
<ds:datastoreItem xmlns:ds="http://schemas.openxmlformats.org/officeDocument/2006/customXml" ds:itemID="{307C3D62-A122-4881-9557-76DA465B7628}"/>
</file>

<file path=customXml/itemProps3.xml><?xml version="1.0" encoding="utf-8"?>
<ds:datastoreItem xmlns:ds="http://schemas.openxmlformats.org/officeDocument/2006/customXml" ds:itemID="{B1072384-2CC8-47DC-B9BC-7DE2836D39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3668</TotalTime>
  <Words>777</Words>
  <Application>Microsoft Office PowerPoint</Application>
  <PresentationFormat>On-screen Show (4:3)</PresentationFormat>
  <Paragraphs>293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Albany AMT, Helvetica</vt:lpstr>
      <vt:lpstr>Arial</vt:lpstr>
      <vt:lpstr>Arial Narrow</vt:lpstr>
      <vt:lpstr>Calibri</vt:lpstr>
      <vt:lpstr>Candara</vt:lpstr>
      <vt:lpstr>Times New Roman</vt:lpstr>
      <vt:lpstr>Wingdings</vt:lpstr>
      <vt:lpstr>4_Quadrant</vt:lpstr>
      <vt:lpstr>2_Office Theme</vt:lpstr>
      <vt:lpstr>3_Office Theme</vt:lpstr>
      <vt:lpstr>Office Theme</vt:lpstr>
      <vt:lpstr>Document</vt:lpstr>
      <vt:lpstr>MTN 037  Laboratory Training</vt:lpstr>
      <vt:lpstr>Introduction</vt:lpstr>
      <vt:lpstr>Overview of Lab Testing</vt:lpstr>
      <vt:lpstr>Overview of Lab Testing</vt:lpstr>
      <vt:lpstr>Timing of Specimen Collection</vt:lpstr>
      <vt:lpstr>Highlights of Specimen Handling</vt:lpstr>
      <vt:lpstr>LDMS Tracking Sheets</vt:lpstr>
      <vt:lpstr>LDMS Tracking Sheets</vt:lpstr>
      <vt:lpstr>LDMS Reconciliation Reports</vt:lpstr>
      <vt:lpstr>Questions?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Kunjara, Pam</cp:lastModifiedBy>
  <cp:revision>280</cp:revision>
  <cp:lastPrinted>2014-09-26T13:04:48Z</cp:lastPrinted>
  <dcterms:created xsi:type="dcterms:W3CDTF">2008-01-29T12:38:48Z</dcterms:created>
  <dcterms:modified xsi:type="dcterms:W3CDTF">2018-04-06T18:44:31Z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0x010100E3A3DD90FC4DDB47850D210F5A816319</vt:lpwstr>
  </property>
</Properties>
</file>