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004000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866"/>
    <a:srgbClr val="B8DE86"/>
    <a:srgbClr val="178793"/>
    <a:srgbClr val="103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60"/>
  </p:normalViewPr>
  <p:slideViewPr>
    <p:cSldViewPr snapToGrid="0">
      <p:cViewPr varScale="1">
        <p:scale>
          <a:sx n="11" d="100"/>
          <a:sy n="11" d="100"/>
        </p:scale>
        <p:origin x="316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nnequito:Desktop:*Kay%20Files%20Sorry%20Sad%20Face:HPTN%20Poster%20Templates:HPTN%20PowerPoint%20Templates%20v2:HPTN-Posters-Excel_Exampl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584107758170619E-2"/>
          <c:y val="9.6126270238962551E-3"/>
          <c:w val="0.72163934426229503"/>
          <c:h val="0.946638856891644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6AB2F"/>
              </a:solidFill>
            </c:spPr>
            <c:extLst>
              <c:ext xmlns:c16="http://schemas.microsoft.com/office/drawing/2014/chart" uri="{C3380CC4-5D6E-409C-BE32-E72D297353CC}">
                <c16:uniqueId val="{00000001-5FDA-4952-BA1D-B2779C0D57B3}"/>
              </c:ext>
            </c:extLst>
          </c:dPt>
          <c:dPt>
            <c:idx val="1"/>
            <c:invertIfNegative val="0"/>
            <c:bubble3D val="0"/>
            <c:spPr>
              <a:solidFill>
                <a:srgbClr val="7B136C"/>
              </a:solidFill>
            </c:spPr>
            <c:extLst>
              <c:ext xmlns:c16="http://schemas.microsoft.com/office/drawing/2014/chart" uri="{C3380CC4-5D6E-409C-BE32-E72D297353CC}">
                <c16:uniqueId val="{00000003-5FDA-4952-BA1D-B2779C0D57B3}"/>
              </c:ext>
            </c:extLst>
          </c:dPt>
          <c:dPt>
            <c:idx val="2"/>
            <c:invertIfNegative val="0"/>
            <c:bubble3D val="0"/>
            <c:spPr>
              <a:solidFill>
                <a:srgbClr val="E3AFEF"/>
              </a:solidFill>
            </c:spPr>
            <c:extLst>
              <c:ext xmlns:c16="http://schemas.microsoft.com/office/drawing/2014/chart" uri="{C3380CC4-5D6E-409C-BE32-E72D297353CC}">
                <c16:uniqueId val="{00000005-5FDA-4952-BA1D-B2779C0D57B3}"/>
              </c:ext>
            </c:extLst>
          </c:dPt>
          <c:dPt>
            <c:idx val="3"/>
            <c:invertIfNegative val="0"/>
            <c:bubble3D val="0"/>
            <c:spPr>
              <a:solidFill>
                <a:srgbClr val="B8DE86"/>
              </a:solidFill>
            </c:spPr>
            <c:extLst>
              <c:ext xmlns:c16="http://schemas.microsoft.com/office/drawing/2014/chart" uri="{C3380CC4-5D6E-409C-BE32-E72D297353CC}">
                <c16:uniqueId val="{00000007-5FDA-4952-BA1D-B2779C0D57B3}"/>
              </c:ext>
            </c:extLst>
          </c:dPt>
          <c:cat>
            <c:strRef>
              <c:f>Sheet1!$A$53:$D$53</c:f>
              <c:strCache>
                <c:ptCount val="4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Other Users</c:v>
                </c:pt>
              </c:strCache>
            </c:strRef>
          </c:cat>
          <c:val>
            <c:numRef>
              <c:f>Sheet1!$A$54:$D$54</c:f>
              <c:numCache>
                <c:formatCode>0</c:formatCode>
                <c:ptCount val="4"/>
                <c:pt idx="0">
                  <c:v>367</c:v>
                </c:pt>
                <c:pt idx="1">
                  <c:v>891</c:v>
                </c:pt>
                <c:pt idx="2">
                  <c:v>112</c:v>
                </c:pt>
                <c:pt idx="3" formatCode="General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DA-4952-BA1D-B2779C0D5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21632"/>
        <c:axId val="122423168"/>
      </c:barChart>
      <c:catAx>
        <c:axId val="12242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122423168"/>
        <c:crosses val="autoZero"/>
        <c:auto val="1"/>
        <c:lblAlgn val="ctr"/>
        <c:lblOffset val="100"/>
        <c:noMultiLvlLbl val="0"/>
      </c:catAx>
      <c:valAx>
        <c:axId val="1224231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122421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861171012071492"/>
          <c:y val="4.8782882208376677E-2"/>
          <c:w val="0.23439905624163199"/>
          <c:h val="0.3644895338126680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anchor="t" anchorCtr="1"/>
          <a:lstStyle/>
          <a:p>
            <a:pPr>
              <a:defRPr sz="2400"/>
            </a:pPr>
            <a:r>
              <a:rPr lang="en-US" sz="2400" dirty="0"/>
              <a:t>Chart Title</a:t>
            </a:r>
          </a:p>
        </c:rich>
      </c:tx>
      <c:layout>
        <c:manualLayout>
          <c:xMode val="edge"/>
          <c:yMode val="edge"/>
          <c:x val="0.37506973013834599"/>
          <c:y val="0.10119422220831435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Chart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1-EC36-4FEB-8124-936BE5B6AF76}"/>
              </c:ext>
            </c:extLst>
          </c:dPt>
          <c:dPt>
            <c:idx val="1"/>
            <c:bubble3D val="0"/>
            <c:spPr>
              <a:solidFill>
                <a:srgbClr val="B8DE86"/>
              </a:solidFill>
            </c:spPr>
            <c:extLst>
              <c:ext xmlns:c16="http://schemas.microsoft.com/office/drawing/2014/chart" uri="{C3380CC4-5D6E-409C-BE32-E72D297353CC}">
                <c16:uniqueId val="{00000003-EC36-4FEB-8124-936BE5B6AF76}"/>
              </c:ext>
            </c:extLst>
          </c:dPt>
          <c:dPt>
            <c:idx val="2"/>
            <c:bubble3D val="0"/>
            <c:spPr>
              <a:solidFill>
                <a:srgbClr val="76AB2F"/>
              </a:solidFill>
            </c:spPr>
            <c:extLst>
              <c:ext xmlns:c16="http://schemas.microsoft.com/office/drawing/2014/chart" uri="{C3380CC4-5D6E-409C-BE32-E72D297353CC}">
                <c16:uniqueId val="{00000005-EC36-4FEB-8124-936BE5B6AF76}"/>
              </c:ext>
            </c:extLst>
          </c:dPt>
          <c:dPt>
            <c:idx val="3"/>
            <c:bubble3D val="0"/>
            <c:spPr>
              <a:solidFill>
                <a:srgbClr val="F0C1F1"/>
              </a:solidFill>
            </c:spPr>
            <c:extLst>
              <c:ext xmlns:c16="http://schemas.microsoft.com/office/drawing/2014/chart" uri="{C3380CC4-5D6E-409C-BE32-E72D297353CC}">
                <c16:uniqueId val="{00000007-EC36-4FEB-8124-936BE5B6AF76}"/>
              </c:ext>
            </c:extLst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36-4FEB-8124-936BE5B6A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8380311"/>
            <a:ext cx="27203400" cy="17827413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6895217"/>
            <a:ext cx="24003000" cy="12363023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7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2726267"/>
            <a:ext cx="6900863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2726267"/>
            <a:ext cx="20302538" cy="433950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6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12766055"/>
            <a:ext cx="27603450" cy="21300436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34268002"/>
            <a:ext cx="27603450" cy="11201396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1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13631334"/>
            <a:ext cx="13601700" cy="324899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13631334"/>
            <a:ext cx="13601700" cy="324899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2726278"/>
            <a:ext cx="27603450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12552684"/>
            <a:ext cx="13539190" cy="6151876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8704560"/>
            <a:ext cx="13539190" cy="275115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12552684"/>
            <a:ext cx="13605869" cy="6151876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8704560"/>
            <a:ext cx="13605869" cy="275115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4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8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5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3413760"/>
            <a:ext cx="10322123" cy="1194816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7372785"/>
            <a:ext cx="16202025" cy="36389733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5361920"/>
            <a:ext cx="10322123" cy="28459857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7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3413760"/>
            <a:ext cx="10322123" cy="1194816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7372785"/>
            <a:ext cx="16202025" cy="36389733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5361920"/>
            <a:ext cx="10322123" cy="28459857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1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2726278"/>
            <a:ext cx="2760345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13631334"/>
            <a:ext cx="2760345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47460758"/>
            <a:ext cx="720090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18D0A-AD3A-4FC5-8EEA-7C981D1F1E8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47460758"/>
            <a:ext cx="1080135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47460758"/>
            <a:ext cx="720090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9F3D-71DE-410C-AF50-56E59D96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rcRect l="21798" t="21642" r="20674" b="19624"/>
          <a:stretch/>
        </p:blipFill>
        <p:spPr>
          <a:xfrm>
            <a:off x="-10952180" y="10179411"/>
            <a:ext cx="7354567" cy="7551485"/>
          </a:xfrm>
          <a:prstGeom prst="rect">
            <a:avLst/>
          </a:prstGeom>
        </p:spPr>
      </p:pic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401061" y="593862"/>
            <a:ext cx="31116696" cy="6699455"/>
          </a:xfrm>
          <a:prstGeom prst="rect">
            <a:avLst/>
          </a:prstGeom>
          <a:solidFill>
            <a:srgbClr val="B8DE86">
              <a:alpha val="26667"/>
            </a:srgbClr>
          </a:solidFill>
          <a:ln>
            <a:noFill/>
          </a:ln>
        </p:spPr>
        <p:txBody>
          <a:bodyPr lIns="135166" tIns="405500" rIns="135166" bIns="67585"/>
          <a:lstStyle>
            <a:lvl1pPr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en-US" altLang="en-US" sz="9600" b="1" dirty="0">
                <a:solidFill>
                  <a:srgbClr val="641866"/>
                </a:solidFill>
                <a:cs typeface="Arial" panose="020B0604020202020204" pitchFamily="34" charset="0"/>
              </a:rPr>
              <a:t>Title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altLang="en-US" sz="6600" dirty="0">
                <a:cs typeface="Arial" panose="020B0604020202020204" pitchFamily="34" charset="0"/>
              </a:rPr>
              <a:t>Author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altLang="en-US" sz="4800" dirty="0">
                <a:cs typeface="Arial" panose="020B0604020202020204" pitchFamily="34" charset="0"/>
              </a:rPr>
              <a:t>Affiliation</a:t>
            </a:r>
          </a:p>
          <a:p>
            <a:pPr algn="ctr" eaLnBrk="1" hangingPunct="1">
              <a:spcAft>
                <a:spcPts val="0"/>
              </a:spcAft>
              <a:defRPr/>
            </a:pPr>
            <a:endParaRPr lang="en-US" altLang="en-US" sz="3601" dirty="0">
              <a:latin typeface="+mn-lt"/>
              <a:cs typeface="Calibri" panose="020F0502020204030204" pitchFamily="34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altLang="en-US" sz="3601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current (and final) slide/poster size= 35 inch  (90 cm) W x 54 inch (137.16 cm) H -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altLang="en-US" sz="3601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en-US" altLang="en-US" sz="3601" b="1" u="sng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3601" b="1" u="sng" dirty="0">
                <a:latin typeface="+mn-lt"/>
                <a:cs typeface="Calibri" panose="020F0502020204030204" pitchFamily="34" charset="0"/>
              </a:rPr>
              <a:t>(</a:t>
            </a:r>
            <a:r>
              <a:rPr lang="en-US" altLang="en-US" sz="3601" b="1" u="sng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please notice: poster board surface= 90 cm W x 150 cm H)</a:t>
            </a: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371076" y="40055"/>
            <a:ext cx="31146681" cy="497245"/>
          </a:xfrm>
          <a:prstGeom prst="rect">
            <a:avLst/>
          </a:prstGeom>
          <a:solidFill>
            <a:srgbClr val="641866"/>
          </a:solidFill>
          <a:ln>
            <a:noFill/>
          </a:ln>
        </p:spPr>
        <p:txBody>
          <a:bodyPr lIns="67583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9800" b="1" spc="739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36" name="Picture 2" descr="C:\Users\aridoro2\AppData\Local\Microsoft\Windows\Temporary Internet Files\Content.Outlook\C008TR4U\MTN_Logo_Med_Stacked-01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03" y="768988"/>
            <a:ext cx="3352897" cy="247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03" y="4673358"/>
            <a:ext cx="5737836" cy="2037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525139" y="2039685"/>
            <a:ext cx="3704130" cy="1736928"/>
          </a:xfrm>
          <a:prstGeom prst="rect">
            <a:avLst/>
          </a:prstGeom>
          <a:noFill/>
        </p:spPr>
        <p:txBody>
          <a:bodyPr wrap="square" lIns="135166" tIns="67585" rIns="135166" bIns="67585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Note: Two logos are provided (square and rectangle) please choose one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273994" y="7312679"/>
            <a:ext cx="31375250" cy="67003"/>
          </a:xfrm>
          <a:prstGeom prst="line">
            <a:avLst/>
          </a:prstGeom>
          <a:solidFill>
            <a:schemeClr val="accent1"/>
          </a:solidFill>
          <a:ln w="12065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Placeholder 2"/>
          <p:cNvSpPr txBox="1">
            <a:spLocks/>
          </p:cNvSpPr>
          <p:nvPr/>
        </p:nvSpPr>
        <p:spPr>
          <a:xfrm>
            <a:off x="502563" y="10057900"/>
            <a:ext cx="15154162" cy="10186147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14000"/>
              </a:lnSpc>
              <a:spcBef>
                <a:spcPts val="0"/>
              </a:spcBef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or bullet points </a:t>
            </a:r>
          </a:p>
          <a:p>
            <a:pPr marL="506792" indent="-506792" eaLnBrk="1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suggested font size: &gt;= 24pts; </a:t>
            </a:r>
            <a:endParaRPr lang="en-US" sz="2400" dirty="0">
              <a:solidFill>
                <a:srgbClr val="717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Placeholder 2"/>
          <p:cNvSpPr txBox="1">
            <a:spLocks/>
          </p:cNvSpPr>
          <p:nvPr/>
        </p:nvSpPr>
        <p:spPr>
          <a:xfrm>
            <a:off x="16345661" y="10335726"/>
            <a:ext cx="15172096" cy="9945786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14000"/>
              </a:lnSpc>
              <a:spcBef>
                <a:spcPts val="0"/>
              </a:spcBef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or bullet points </a:t>
            </a:r>
          </a:p>
          <a:p>
            <a:pPr marL="506792" indent="-506792" eaLnBrk="1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suggested font size: &gt;= 24pts; </a:t>
            </a:r>
            <a:endParaRPr lang="en-US" sz="2400" dirty="0">
              <a:solidFill>
                <a:srgbClr val="717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934519"/>
              </p:ext>
            </p:extLst>
          </p:nvPr>
        </p:nvGraphicFramePr>
        <p:xfrm>
          <a:off x="10550078" y="24018733"/>
          <a:ext cx="13407800" cy="1033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3693593849"/>
              </p:ext>
            </p:extLst>
          </p:nvPr>
        </p:nvGraphicFramePr>
        <p:xfrm>
          <a:off x="22799910" y="26654831"/>
          <a:ext cx="8849334" cy="1080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579948"/>
              </p:ext>
            </p:extLst>
          </p:nvPr>
        </p:nvGraphicFramePr>
        <p:xfrm>
          <a:off x="4140200" y="28878429"/>
          <a:ext cx="7093500" cy="7383675"/>
        </p:xfrm>
        <a:graphic>
          <a:graphicData uri="http://schemas.openxmlformats.org/drawingml/2006/table">
            <a:tbl>
              <a:tblPr firstRow="1" bandRow="1"/>
              <a:tblGrid>
                <a:gridCol w="3242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4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30CC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3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30CC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3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30CC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3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258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914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7105"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1600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3200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4800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64008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80010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96012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12014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2801600" algn="l" defTabSz="3200400" rtl="0" eaLnBrk="1" latinLnBrk="0" hangingPunct="1">
                        <a:defRPr sz="6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700" dirty="0"/>
                    </a:p>
                  </a:txBody>
                  <a:tcPr marL="96689" marR="96689" marT="70338" marB="703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2D9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" name="Text Box 36"/>
          <p:cNvSpPr txBox="1">
            <a:spLocks noChangeArrowheads="1"/>
          </p:cNvSpPr>
          <p:nvPr/>
        </p:nvSpPr>
        <p:spPr bwMode="auto">
          <a:xfrm>
            <a:off x="319358" y="48920398"/>
            <a:ext cx="20221986" cy="229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5166" tIns="67585" rIns="135166" bIns="67585">
            <a:spAutoFit/>
          </a:bodyPr>
          <a:lstStyle>
            <a:lvl1pPr defTabSz="10515600" eaLnBrk="0" hangingPunct="0">
              <a:spcBef>
                <a:spcPct val="20000"/>
              </a:spcBef>
              <a:buChar char="•"/>
              <a:defRPr sz="3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515600" eaLnBrk="0" hangingPunct="0">
              <a:spcBef>
                <a:spcPct val="20000"/>
              </a:spcBef>
              <a:buChar char="–"/>
              <a:defRPr sz="3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515600" eaLnBrk="0" hangingPunct="0">
              <a:spcBef>
                <a:spcPct val="20000"/>
              </a:spcBef>
              <a:buChar char="•"/>
              <a:defRPr sz="2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515600" eaLnBrk="0" hangingPunct="0">
              <a:spcBef>
                <a:spcPct val="20000"/>
              </a:spcBef>
              <a:buChar char="–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515600" eaLnBrk="0" hangingPunct="0">
              <a:spcBef>
                <a:spcPct val="20000"/>
              </a:spcBef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The Microbicide Trials Network was funded by the National Institute of Allergy and Infectious Diseases (UM1AI068633, UM1AI068615, UM1AI106707), with co-funding from the </a:t>
            </a:r>
            <a:r>
              <a:rPr lang="en-US" altLang="en-US" sz="2800" i="1" dirty="0">
                <a:cs typeface="Arial" panose="020B0604020202020204" pitchFamily="34" charset="0"/>
              </a:rPr>
              <a:t>Eunice Kennedy Shriver </a:t>
            </a:r>
            <a:r>
              <a:rPr lang="en-US" altLang="en-US" sz="2800" dirty="0">
                <a:cs typeface="Arial" panose="020B0604020202020204" pitchFamily="34" charset="0"/>
              </a:rPr>
              <a:t> National Institute of Child Health and Human Development and the National Institute of Mental Health, all components of the U.S. National Institutes of Health. </a:t>
            </a:r>
            <a:r>
              <a:rPr lang="en-US" sz="2800" dirty="0"/>
              <a:t>The content is solely the responsibility of the authors and does not necessarily represent the official views of the National Institutes of Health.</a:t>
            </a:r>
            <a:endParaRPr lang="en-US" altLang="en-US" sz="2800" dirty="0">
              <a:cs typeface="Arial" panose="020B0604020202020204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189493" y="48487887"/>
            <a:ext cx="31814507" cy="1714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31"/>
          <p:cNvSpPr txBox="1">
            <a:spLocks noChangeArrowheads="1"/>
          </p:cNvSpPr>
          <p:nvPr/>
        </p:nvSpPr>
        <p:spPr bwMode="auto">
          <a:xfrm>
            <a:off x="20625615" y="49086479"/>
            <a:ext cx="4003374" cy="59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166" tIns="67585" rIns="135166" bIns="67585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000" dirty="0">
                <a:solidFill>
                  <a:srgbClr val="660066"/>
                </a:solidFill>
              </a:rPr>
              <a:t>www.mtnstopshiv.org</a:t>
            </a:r>
            <a:endParaRPr lang="en-US" altLang="en-US" sz="3000" dirty="0"/>
          </a:p>
        </p:txBody>
      </p:sp>
      <p:sp>
        <p:nvSpPr>
          <p:cNvPr id="54" name="TextBox 41"/>
          <p:cNvSpPr txBox="1">
            <a:spLocks noChangeArrowheads="1"/>
          </p:cNvSpPr>
          <p:nvPr/>
        </p:nvSpPr>
        <p:spPr bwMode="auto">
          <a:xfrm>
            <a:off x="273995" y="20541790"/>
            <a:ext cx="31375250" cy="1988986"/>
          </a:xfrm>
          <a:prstGeom prst="rect">
            <a:avLst/>
          </a:prstGeom>
          <a:solidFill>
            <a:srgbClr val="641866"/>
          </a:solidFill>
          <a:ln>
            <a:noFill/>
          </a:ln>
        </p:spPr>
        <p:txBody>
          <a:bodyPr lIns="810999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1" i="0" u="none" strike="noStrike" kern="0" cap="none" spc="739" normalizeH="0" baseline="0" noProof="0" dirty="0">
                <a:ln>
                  <a:noFill/>
                </a:ln>
                <a:solidFill>
                  <a:srgbClr val="F2FFDD"/>
                </a:solidFill>
                <a:effectLst/>
                <a:uLnTx/>
                <a:uFillTx/>
                <a:latin typeface="Arial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55" name="TextBox 43"/>
          <p:cNvSpPr txBox="1">
            <a:spLocks noChangeArrowheads="1"/>
          </p:cNvSpPr>
          <p:nvPr/>
        </p:nvSpPr>
        <p:spPr bwMode="auto">
          <a:xfrm>
            <a:off x="17253979" y="41978876"/>
            <a:ext cx="14750022" cy="1988986"/>
          </a:xfrm>
          <a:prstGeom prst="rect">
            <a:avLst/>
          </a:prstGeom>
          <a:solidFill>
            <a:srgbClr val="C830CC">
              <a:lumMod val="50000"/>
            </a:srgbClr>
          </a:solidFill>
          <a:ln>
            <a:noFill/>
          </a:ln>
        </p:spPr>
        <p:txBody>
          <a:bodyPr lIns="810999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1" i="0" u="none" strike="noStrike" kern="0" cap="none" spc="739" normalizeH="0" baseline="0" noProof="0" dirty="0">
                <a:ln>
                  <a:noFill/>
                </a:ln>
                <a:solidFill>
                  <a:srgbClr val="F2FFDD"/>
                </a:solidFill>
                <a:effectLst/>
                <a:uLnTx/>
                <a:uFillTx/>
                <a:latin typeface="Arial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57" name="TextBox 42"/>
          <p:cNvSpPr txBox="1">
            <a:spLocks noChangeArrowheads="1"/>
          </p:cNvSpPr>
          <p:nvPr/>
        </p:nvSpPr>
        <p:spPr bwMode="auto">
          <a:xfrm>
            <a:off x="273994" y="7808636"/>
            <a:ext cx="15382731" cy="1988986"/>
          </a:xfrm>
          <a:prstGeom prst="rect">
            <a:avLst/>
          </a:prstGeom>
          <a:solidFill>
            <a:srgbClr val="641866"/>
          </a:solidFill>
          <a:ln>
            <a:noFill/>
          </a:ln>
        </p:spPr>
        <p:txBody>
          <a:bodyPr lIns="810999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200" b="1" kern="0" spc="739" dirty="0">
                <a:solidFill>
                  <a:srgbClr val="F2FFDD"/>
                </a:solidFill>
                <a:latin typeface="Arial"/>
                <a:cs typeface="Calibri" panose="020F0502020204030204" pitchFamily="34" charset="0"/>
              </a:rPr>
              <a:t>Background</a:t>
            </a:r>
            <a:endParaRPr kumimoji="0" lang="en-US" altLang="en-US" sz="7200" b="1" i="0" u="none" strike="noStrike" kern="0" cap="none" spc="739" normalizeH="0" baseline="0" noProof="0" dirty="0">
              <a:ln>
                <a:noFill/>
              </a:ln>
              <a:solidFill>
                <a:srgbClr val="F2FFDD"/>
              </a:solidFill>
              <a:effectLst/>
              <a:uLnTx/>
              <a:uFillTx/>
              <a:latin typeface="Arial"/>
              <a:cs typeface="Calibri" panose="020F0502020204030204" pitchFamily="34" charset="0"/>
            </a:endParaRPr>
          </a:p>
        </p:txBody>
      </p:sp>
      <p:sp>
        <p:nvSpPr>
          <p:cNvPr id="58" name="TextBox 42"/>
          <p:cNvSpPr txBox="1">
            <a:spLocks noChangeArrowheads="1"/>
          </p:cNvSpPr>
          <p:nvPr/>
        </p:nvSpPr>
        <p:spPr bwMode="auto">
          <a:xfrm>
            <a:off x="16266513" y="7808636"/>
            <a:ext cx="15382731" cy="1988986"/>
          </a:xfrm>
          <a:prstGeom prst="rect">
            <a:avLst/>
          </a:prstGeom>
          <a:solidFill>
            <a:srgbClr val="641866"/>
          </a:solidFill>
          <a:ln>
            <a:noFill/>
          </a:ln>
        </p:spPr>
        <p:txBody>
          <a:bodyPr lIns="810999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1" i="0" u="none" strike="noStrike" kern="0" cap="none" spc="739" normalizeH="0" baseline="0" noProof="0" dirty="0">
                <a:ln>
                  <a:noFill/>
                </a:ln>
                <a:solidFill>
                  <a:srgbClr val="F2FFDD"/>
                </a:solidFill>
                <a:effectLst/>
                <a:uLnTx/>
                <a:uFillTx/>
                <a:latin typeface="Arial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FD42370A-65C2-4379-8EB8-3B8C23513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3978" y="43893721"/>
            <a:ext cx="14750022" cy="4656149"/>
          </a:xfrm>
          <a:prstGeom prst="rect">
            <a:avLst/>
          </a:prstGeom>
          <a:solidFill>
            <a:srgbClr val="76AB2F">
              <a:alpha val="27000"/>
            </a:srgbClr>
          </a:solidFill>
          <a:ln>
            <a:noFill/>
          </a:ln>
        </p:spPr>
        <p:txBody>
          <a:bodyPr lIns="77913" tIns="233740" rIns="77913" bIns="38956"/>
          <a:lstStyle>
            <a:lvl1pPr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4000"/>
              </a:lnSpc>
              <a:spcBef>
                <a:spcPts val="527"/>
              </a:spcBef>
              <a:spcAft>
                <a:spcPts val="527"/>
              </a:spcAft>
              <a:defRPr/>
            </a:pPr>
            <a:endParaRPr lang="en-US" altLang="en-US" sz="3428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endParaRPr lang="en-US" sz="6171" dirty="0"/>
          </a:p>
          <a:p>
            <a:r>
              <a:rPr lang="en-US" sz="17742" dirty="0"/>
              <a:t> </a:t>
            </a:r>
            <a:endParaRPr lang="en-US" altLang="en-US" sz="5143" dirty="0">
              <a:solidFill>
                <a:srgbClr val="7B136C"/>
              </a:solidFill>
              <a:cs typeface="Arial" panose="020B0604020202020204" pitchFamily="34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AA039D2-CEC6-4C21-953F-83B80E8D6AD9}"/>
              </a:ext>
            </a:extLst>
          </p:cNvPr>
          <p:cNvSpPr txBox="1">
            <a:spLocks/>
          </p:cNvSpPr>
          <p:nvPr/>
        </p:nvSpPr>
        <p:spPr>
          <a:xfrm>
            <a:off x="723809" y="23092532"/>
            <a:ext cx="9505460" cy="10186147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14000"/>
              </a:lnSpc>
              <a:spcBef>
                <a:spcPts val="0"/>
              </a:spcBef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or bullet points </a:t>
            </a:r>
          </a:p>
          <a:p>
            <a:pPr marL="506792" indent="-506792" eaLnBrk="1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suggested font size: &gt;= 24pts; </a:t>
            </a:r>
            <a:endParaRPr lang="en-US" sz="2400" dirty="0">
              <a:solidFill>
                <a:srgbClr val="717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5E6AAF-6283-47EE-B387-D0D1E2FAFA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42653" y="48893443"/>
            <a:ext cx="3561347" cy="203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8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187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Sans Serif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Rupert</dc:creator>
  <cp:lastModifiedBy>Aridor, Orly</cp:lastModifiedBy>
  <cp:revision>23</cp:revision>
  <dcterms:created xsi:type="dcterms:W3CDTF">2017-06-08T14:52:01Z</dcterms:created>
  <dcterms:modified xsi:type="dcterms:W3CDTF">2022-06-03T16:22:45Z</dcterms:modified>
</cp:coreProperties>
</file>