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"/>
  </p:handoutMasterIdLst>
  <p:sldIdLst>
    <p:sldId id="257" r:id="rId2"/>
  </p:sldIdLst>
  <p:sldSz cx="41148000" cy="19202400"/>
  <p:notesSz cx="9283700" cy="70342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0100" kern="1200">
        <a:solidFill>
          <a:schemeClr val="tx1"/>
        </a:solidFill>
        <a:latin typeface="Arial" charset="0"/>
        <a:ea typeface="+mn-ea"/>
        <a:cs typeface="+mn-cs"/>
      </a:defRPr>
    </a:lvl1pPr>
    <a:lvl2pPr marL="443713" algn="l" rtl="0" eaLnBrk="0" fontAlgn="base" hangingPunct="0">
      <a:spcBef>
        <a:spcPct val="0"/>
      </a:spcBef>
      <a:spcAft>
        <a:spcPct val="0"/>
      </a:spcAft>
      <a:defRPr sz="20100" kern="1200">
        <a:solidFill>
          <a:schemeClr val="tx1"/>
        </a:solidFill>
        <a:latin typeface="Arial" charset="0"/>
        <a:ea typeface="+mn-ea"/>
        <a:cs typeface="+mn-cs"/>
      </a:defRPr>
    </a:lvl2pPr>
    <a:lvl3pPr marL="887425" algn="l" rtl="0" eaLnBrk="0" fontAlgn="base" hangingPunct="0">
      <a:spcBef>
        <a:spcPct val="0"/>
      </a:spcBef>
      <a:spcAft>
        <a:spcPct val="0"/>
      </a:spcAft>
      <a:defRPr sz="20100" kern="1200">
        <a:solidFill>
          <a:schemeClr val="tx1"/>
        </a:solidFill>
        <a:latin typeface="Arial" charset="0"/>
        <a:ea typeface="+mn-ea"/>
        <a:cs typeface="+mn-cs"/>
      </a:defRPr>
    </a:lvl3pPr>
    <a:lvl4pPr marL="1331138" algn="l" rtl="0" eaLnBrk="0" fontAlgn="base" hangingPunct="0">
      <a:spcBef>
        <a:spcPct val="0"/>
      </a:spcBef>
      <a:spcAft>
        <a:spcPct val="0"/>
      </a:spcAft>
      <a:defRPr sz="20100" kern="1200">
        <a:solidFill>
          <a:schemeClr val="tx1"/>
        </a:solidFill>
        <a:latin typeface="Arial" charset="0"/>
        <a:ea typeface="+mn-ea"/>
        <a:cs typeface="+mn-cs"/>
      </a:defRPr>
    </a:lvl4pPr>
    <a:lvl5pPr marL="1774850" algn="l" rtl="0" eaLnBrk="0" fontAlgn="base" hangingPunct="0">
      <a:spcBef>
        <a:spcPct val="0"/>
      </a:spcBef>
      <a:spcAft>
        <a:spcPct val="0"/>
      </a:spcAft>
      <a:defRPr sz="20100" kern="1200">
        <a:solidFill>
          <a:schemeClr val="tx1"/>
        </a:solidFill>
        <a:latin typeface="Arial" charset="0"/>
        <a:ea typeface="+mn-ea"/>
        <a:cs typeface="+mn-cs"/>
      </a:defRPr>
    </a:lvl5pPr>
    <a:lvl6pPr marL="2218563" algn="l" defTabSz="887425" rtl="0" eaLnBrk="1" latinLnBrk="0" hangingPunct="1">
      <a:defRPr sz="20100" kern="1200">
        <a:solidFill>
          <a:schemeClr val="tx1"/>
        </a:solidFill>
        <a:latin typeface="Arial" charset="0"/>
        <a:ea typeface="+mn-ea"/>
        <a:cs typeface="+mn-cs"/>
      </a:defRPr>
    </a:lvl6pPr>
    <a:lvl7pPr marL="2662276" algn="l" defTabSz="887425" rtl="0" eaLnBrk="1" latinLnBrk="0" hangingPunct="1">
      <a:defRPr sz="20100" kern="1200">
        <a:solidFill>
          <a:schemeClr val="tx1"/>
        </a:solidFill>
        <a:latin typeface="Arial" charset="0"/>
        <a:ea typeface="+mn-ea"/>
        <a:cs typeface="+mn-cs"/>
      </a:defRPr>
    </a:lvl7pPr>
    <a:lvl8pPr marL="3105988" algn="l" defTabSz="887425" rtl="0" eaLnBrk="1" latinLnBrk="0" hangingPunct="1">
      <a:defRPr sz="20100" kern="1200">
        <a:solidFill>
          <a:schemeClr val="tx1"/>
        </a:solidFill>
        <a:latin typeface="Arial" charset="0"/>
        <a:ea typeface="+mn-ea"/>
        <a:cs typeface="+mn-cs"/>
      </a:defRPr>
    </a:lvl8pPr>
    <a:lvl9pPr marL="3549701" algn="l" defTabSz="887425" rtl="0" eaLnBrk="1" latinLnBrk="0" hangingPunct="1">
      <a:defRPr sz="201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533">
          <p15:clr>
            <a:srgbClr val="A4A3A4"/>
          </p15:clr>
        </p15:guide>
        <p15:guide id="2" pos="13479">
          <p15:clr>
            <a:srgbClr val="A4A3A4"/>
          </p15:clr>
        </p15:guide>
        <p15:guide id="3" orient="horz" pos="6036">
          <p15:clr>
            <a:srgbClr val="A4A3A4"/>
          </p15:clr>
        </p15:guide>
        <p15:guide id="4" pos="129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B136C"/>
    <a:srgbClr val="B8DE86"/>
    <a:srgbClr val="E1F1CB"/>
    <a:srgbClr val="76AB2F"/>
    <a:srgbClr val="BCE08C"/>
    <a:srgbClr val="C3E399"/>
    <a:srgbClr val="CAE6A4"/>
    <a:srgbClr val="D6ECB9"/>
    <a:srgbClr val="FBFDF5"/>
    <a:srgbClr val="0F4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20"/>
    <p:restoredTop sz="99840" autoAdjust="0"/>
  </p:normalViewPr>
  <p:slideViewPr>
    <p:cSldViewPr snapToGrid="0">
      <p:cViewPr>
        <p:scale>
          <a:sx n="40" d="100"/>
          <a:sy n="40" d="100"/>
        </p:scale>
        <p:origin x="29" y="-1714"/>
      </p:cViewPr>
      <p:guideLst>
        <p:guide orient="horz" pos="9533"/>
        <p:guide pos="13479"/>
        <p:guide orient="horz" pos="6036"/>
        <p:guide pos="129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Macintosh%20HD:Users:annequito:Desktop:*Kay%20Files%20Sorry%20Sad%20Face:HPTN%20Poster%20Templates:HPTN%20PowerPoint%20Templates%20v2:HPTN-Posters-Excel_Examples.xlsx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overlay val="1"/>
      <c:txPr>
        <a:bodyPr/>
        <a:lstStyle/>
        <a:p>
          <a:pPr>
            <a:defRPr sz="2000"/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92D050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76AB2F"/>
              </a:solidFill>
            </c:spPr>
            <c:extLst>
              <c:ext xmlns:c16="http://schemas.microsoft.com/office/drawing/2014/chart" uri="{C3380CC4-5D6E-409C-BE32-E72D297353CC}">
                <c16:uniqueId val="{00000001-12C3-4EB9-AE14-1A176929F909}"/>
              </c:ext>
            </c:extLst>
          </c:dPt>
          <c:dPt>
            <c:idx val="1"/>
            <c:invertIfNegative val="0"/>
            <c:bubble3D val="0"/>
            <c:spPr>
              <a:solidFill>
                <a:srgbClr val="7B136C"/>
              </a:solidFill>
            </c:spPr>
            <c:extLst>
              <c:ext xmlns:c16="http://schemas.microsoft.com/office/drawing/2014/chart" uri="{C3380CC4-5D6E-409C-BE32-E72D297353CC}">
                <c16:uniqueId val="{00000003-12C3-4EB9-AE14-1A176929F909}"/>
              </c:ext>
            </c:extLst>
          </c:dPt>
          <c:dPt>
            <c:idx val="2"/>
            <c:invertIfNegative val="0"/>
            <c:bubble3D val="0"/>
            <c:spPr>
              <a:solidFill>
                <a:srgbClr val="E3AFEF"/>
              </a:solidFill>
            </c:spPr>
            <c:extLst>
              <c:ext xmlns:c16="http://schemas.microsoft.com/office/drawing/2014/chart" uri="{C3380CC4-5D6E-409C-BE32-E72D297353CC}">
                <c16:uniqueId val="{00000005-12C3-4EB9-AE14-1A176929F909}"/>
              </c:ext>
            </c:extLst>
          </c:dPt>
          <c:dPt>
            <c:idx val="3"/>
            <c:invertIfNegative val="0"/>
            <c:bubble3D val="0"/>
            <c:spPr>
              <a:solidFill>
                <a:srgbClr val="B8DE86"/>
              </a:solidFill>
            </c:spPr>
            <c:extLst>
              <c:ext xmlns:c16="http://schemas.microsoft.com/office/drawing/2014/chart" uri="{C3380CC4-5D6E-409C-BE32-E72D297353CC}">
                <c16:uniqueId val="{00000007-12C3-4EB9-AE14-1A176929F909}"/>
              </c:ext>
            </c:extLst>
          </c:dPt>
          <c:cat>
            <c:strRef>
              <c:f>Sheet1!$A$53:$D$53</c:f>
              <c:strCache>
                <c:ptCount val="4"/>
                <c:pt idx="0">
                  <c:v>IV Drug User</c:v>
                </c:pt>
                <c:pt idx="1">
                  <c:v>Alcohol User</c:v>
                </c:pt>
                <c:pt idx="2">
                  <c:v>IV Drug and Alcohol User</c:v>
                </c:pt>
                <c:pt idx="3">
                  <c:v>Other Users</c:v>
                </c:pt>
              </c:strCache>
            </c:strRef>
          </c:cat>
          <c:val>
            <c:numRef>
              <c:f>Sheet1!$A$54:$D$54</c:f>
              <c:numCache>
                <c:formatCode>0</c:formatCode>
                <c:ptCount val="4"/>
                <c:pt idx="0">
                  <c:v>367</c:v>
                </c:pt>
                <c:pt idx="1">
                  <c:v>891</c:v>
                </c:pt>
                <c:pt idx="2">
                  <c:v>112</c:v>
                </c:pt>
                <c:pt idx="3" formatCode="General">
                  <c:v>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12C3-4EB9-AE14-1A176929F90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8606080"/>
        <c:axId val="101004416"/>
      </c:barChart>
      <c:catAx>
        <c:axId val="98606080"/>
        <c:scaling>
          <c:orientation val="minMax"/>
        </c:scaling>
        <c:delete val="0"/>
        <c:axPos val="b"/>
        <c:title>
          <c:overlay val="0"/>
          <c:txPr>
            <a:bodyPr/>
            <a:lstStyle/>
            <a:p>
              <a:pPr>
                <a:defRPr sz="1600"/>
              </a:pPr>
              <a:endParaRPr lang="en-US"/>
            </a:p>
          </c:txPr>
        </c:title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>
                <a:solidFill>
                  <a:schemeClr val="tx1">
                    <a:lumMod val="65000"/>
                    <a:lumOff val="35000"/>
                  </a:schemeClr>
                </a:solidFill>
              </a:defRPr>
            </a:pPr>
            <a:endParaRPr lang="en-US"/>
          </a:p>
        </c:txPr>
        <c:crossAx val="101004416"/>
        <c:crosses val="autoZero"/>
        <c:auto val="1"/>
        <c:lblAlgn val="ctr"/>
        <c:lblOffset val="100"/>
        <c:noMultiLvlLbl val="0"/>
      </c:catAx>
      <c:valAx>
        <c:axId val="101004416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sz="1600" dirty="0"/>
                  <a:t>Axis Title</a:t>
                </a:r>
              </a:p>
            </c:rich>
          </c:tx>
          <c:overlay val="0"/>
        </c:title>
        <c:numFmt formatCode="0" sourceLinked="1"/>
        <c:majorTickMark val="out"/>
        <c:minorTickMark val="none"/>
        <c:tickLblPos val="nextTo"/>
        <c:spPr>
          <a:ln>
            <a:solidFill>
              <a:schemeClr val="bg1">
                <a:lumMod val="75000"/>
              </a:schemeClr>
            </a:solidFill>
          </a:ln>
        </c:spPr>
        <c:txPr>
          <a:bodyPr/>
          <a:lstStyle/>
          <a:p>
            <a:pPr>
              <a:defRPr sz="1400">
                <a:solidFill>
                  <a:schemeClr val="tx1">
                    <a:lumMod val="65000"/>
                    <a:lumOff val="35000"/>
                  </a:schemeClr>
                </a:solidFill>
              </a:defRPr>
            </a:pPr>
            <a:endParaRPr lang="en-US"/>
          </a:p>
        </c:txPr>
        <c:crossAx val="9860608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4861171012071492"/>
          <c:y val="4.8782882208376677E-2"/>
          <c:w val="0.23439905624163199"/>
          <c:h val="0.36448953381266802"/>
        </c:manualLayout>
      </c:layout>
      <c:overlay val="0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tx>
        <c:rich>
          <a:bodyPr anchor="t" anchorCtr="1"/>
          <a:lstStyle/>
          <a:p>
            <a:pPr>
              <a:defRPr sz="2400"/>
            </a:pPr>
            <a:r>
              <a:rPr lang="en-US" sz="2400" dirty="0"/>
              <a:t>Chart Title</a:t>
            </a:r>
          </a:p>
        </c:rich>
      </c:tx>
      <c:layout>
        <c:manualLayout>
          <c:xMode val="edge"/>
          <c:yMode val="edge"/>
          <c:x val="0.39951069197860606"/>
          <c:y val="3.4755871878674224E-2"/>
        </c:manualLayout>
      </c:layout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Chart</c:v>
                </c:pt>
              </c:strCache>
            </c:strRef>
          </c:tx>
          <c:spPr>
            <a:solidFill>
              <a:schemeClr val="accent2">
                <a:lumMod val="50000"/>
              </a:schemeClr>
            </a:solidFill>
          </c:spPr>
          <c:dPt>
            <c:idx val="0"/>
            <c:bubble3D val="0"/>
            <c:spPr>
              <a:solidFill>
                <a:srgbClr val="800080"/>
              </a:solidFill>
            </c:spPr>
            <c:extLst>
              <c:ext xmlns:c16="http://schemas.microsoft.com/office/drawing/2014/chart" uri="{C3380CC4-5D6E-409C-BE32-E72D297353CC}">
                <c16:uniqueId val="{00000001-AE4E-4686-844A-915CDBC39025}"/>
              </c:ext>
            </c:extLst>
          </c:dPt>
          <c:dPt>
            <c:idx val="1"/>
            <c:bubble3D val="0"/>
            <c:spPr>
              <a:solidFill>
                <a:srgbClr val="B8DE86"/>
              </a:solidFill>
            </c:spPr>
            <c:extLst>
              <c:ext xmlns:c16="http://schemas.microsoft.com/office/drawing/2014/chart" uri="{C3380CC4-5D6E-409C-BE32-E72D297353CC}">
                <c16:uniqueId val="{00000003-AE4E-4686-844A-915CDBC39025}"/>
              </c:ext>
            </c:extLst>
          </c:dPt>
          <c:dPt>
            <c:idx val="2"/>
            <c:bubble3D val="0"/>
            <c:spPr>
              <a:solidFill>
                <a:srgbClr val="76AB2F"/>
              </a:solidFill>
            </c:spPr>
            <c:extLst>
              <c:ext xmlns:c16="http://schemas.microsoft.com/office/drawing/2014/chart" uri="{C3380CC4-5D6E-409C-BE32-E72D297353CC}">
                <c16:uniqueId val="{00000005-AE4E-4686-844A-915CDBC39025}"/>
              </c:ext>
            </c:extLst>
          </c:dPt>
          <c:dPt>
            <c:idx val="3"/>
            <c:bubble3D val="0"/>
            <c:spPr>
              <a:solidFill>
                <a:srgbClr val="F0C1F1"/>
              </a:solidFill>
            </c:spPr>
            <c:extLst>
              <c:ext xmlns:c16="http://schemas.microsoft.com/office/drawing/2014/chart" uri="{C3380CC4-5D6E-409C-BE32-E72D297353CC}">
                <c16:uniqueId val="{00000007-AE4E-4686-844A-915CDBC39025}"/>
              </c:ext>
            </c:extLst>
          </c:dPt>
          <c:cat>
            <c:strRef>
              <c:f>Sheet1!$A$2:$A$5</c:f>
              <c:strCache>
                <c:ptCount val="4"/>
                <c:pt idx="0">
                  <c:v>Text 1</c:v>
                </c:pt>
                <c:pt idx="1">
                  <c:v>Text 2</c:v>
                </c:pt>
                <c:pt idx="2">
                  <c:v>Text 3</c:v>
                </c:pt>
                <c:pt idx="3">
                  <c:v>Text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AE4E-4686-844A-915CDBC3902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22725" cy="352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259388" y="0"/>
            <a:ext cx="4022725" cy="352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681788"/>
            <a:ext cx="4022725" cy="350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259388" y="6681788"/>
            <a:ext cx="4022725" cy="350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C84211FB-941F-4812-8F52-525988233BCA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2347266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86698" y="5964635"/>
            <a:ext cx="34974609" cy="411718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71904" y="10881916"/>
            <a:ext cx="28804196" cy="4906169"/>
          </a:xfrm>
        </p:spPr>
        <p:txBody>
          <a:bodyPr/>
          <a:lstStyle>
            <a:lvl1pPr marL="0" indent="0" algn="ctr">
              <a:buNone/>
              <a:defRPr/>
            </a:lvl1pPr>
            <a:lvl2pPr marL="432620" indent="0" algn="ctr">
              <a:buNone/>
              <a:defRPr/>
            </a:lvl2pPr>
            <a:lvl3pPr marL="865240" indent="0" algn="ctr">
              <a:buNone/>
              <a:defRPr/>
            </a:lvl3pPr>
            <a:lvl4pPr marL="1297859" indent="0" algn="ctr">
              <a:buNone/>
              <a:defRPr/>
            </a:lvl4pPr>
            <a:lvl5pPr marL="1730479" indent="0" algn="ctr">
              <a:buNone/>
              <a:defRPr/>
            </a:lvl5pPr>
            <a:lvl6pPr marL="2163099" indent="0" algn="ctr">
              <a:buNone/>
              <a:defRPr/>
            </a:lvl6pPr>
            <a:lvl7pPr marL="2595719" indent="0" algn="ctr">
              <a:buNone/>
              <a:defRPr/>
            </a:lvl7pPr>
            <a:lvl8pPr marL="3028338" indent="0" algn="ctr">
              <a:buNone/>
              <a:defRPr/>
            </a:lvl8pPr>
            <a:lvl9pPr marL="3460958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6953FE-5494-4F42-A88B-343029C4C28D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651464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CF71E5-8242-4F2D-BD3C-C84C40E6CAAD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202670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9837065" y="766765"/>
            <a:ext cx="9263063" cy="1638954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47879" y="766765"/>
            <a:ext cx="27646313" cy="1638954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686700-3818-46DC-BF79-CD8C6B21993E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5151372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5E06CE-12F8-438E-B4A5-59EAF91CD1F4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0469784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50407" y="12339046"/>
            <a:ext cx="34976098" cy="3814367"/>
          </a:xfrm>
        </p:spPr>
        <p:txBody>
          <a:bodyPr anchor="t"/>
          <a:lstStyle>
            <a:lvl1pPr algn="l">
              <a:defRPr sz="38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50407" y="8138518"/>
            <a:ext cx="34976098" cy="4200525"/>
          </a:xfrm>
        </p:spPr>
        <p:txBody>
          <a:bodyPr anchor="b"/>
          <a:lstStyle>
            <a:lvl1pPr marL="0" indent="0">
              <a:buNone/>
              <a:defRPr sz="1900"/>
            </a:lvl1pPr>
            <a:lvl2pPr marL="432620" indent="0">
              <a:buNone/>
              <a:defRPr sz="1700"/>
            </a:lvl2pPr>
            <a:lvl3pPr marL="865240" indent="0">
              <a:buNone/>
              <a:defRPr sz="1500"/>
            </a:lvl3pPr>
            <a:lvl4pPr marL="1297859" indent="0">
              <a:buNone/>
              <a:defRPr sz="1300"/>
            </a:lvl4pPr>
            <a:lvl5pPr marL="1730479" indent="0">
              <a:buNone/>
              <a:defRPr sz="1300"/>
            </a:lvl5pPr>
            <a:lvl6pPr marL="2163099" indent="0">
              <a:buNone/>
              <a:defRPr sz="1300"/>
            </a:lvl6pPr>
            <a:lvl7pPr marL="2595719" indent="0">
              <a:buNone/>
              <a:defRPr sz="1300"/>
            </a:lvl7pPr>
            <a:lvl8pPr marL="3028338" indent="0">
              <a:buNone/>
              <a:defRPr sz="1300"/>
            </a:lvl8pPr>
            <a:lvl9pPr marL="3460958" indent="0">
              <a:buNone/>
              <a:defRPr sz="13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C5740D-6154-4FCD-98DF-1AA0A0CFD0C5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9978203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47875" y="4479729"/>
            <a:ext cx="18454688" cy="12676584"/>
          </a:xfrm>
        </p:spPr>
        <p:txBody>
          <a:bodyPr/>
          <a:lstStyle>
            <a:lvl1pPr>
              <a:defRPr sz="2600"/>
            </a:lvl1pPr>
            <a:lvl2pPr>
              <a:defRPr sz="23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645437" y="4479729"/>
            <a:ext cx="18454688" cy="12676584"/>
          </a:xfrm>
        </p:spPr>
        <p:txBody>
          <a:bodyPr/>
          <a:lstStyle>
            <a:lvl1pPr>
              <a:defRPr sz="2600"/>
            </a:lvl1pPr>
            <a:lvl2pPr>
              <a:defRPr sz="23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E68383-BBDA-4BFB-9E6B-125FD4DC0AEF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1372601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6805" y="769540"/>
            <a:ext cx="37034390" cy="32004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56806" y="4297760"/>
            <a:ext cx="18180844" cy="1791891"/>
          </a:xfrm>
        </p:spPr>
        <p:txBody>
          <a:bodyPr anchor="b"/>
          <a:lstStyle>
            <a:lvl1pPr marL="0" indent="0">
              <a:buNone/>
              <a:defRPr sz="2300" b="1"/>
            </a:lvl1pPr>
            <a:lvl2pPr marL="432620" indent="0">
              <a:buNone/>
              <a:defRPr sz="1900" b="1"/>
            </a:lvl2pPr>
            <a:lvl3pPr marL="865240" indent="0">
              <a:buNone/>
              <a:defRPr sz="1700" b="1"/>
            </a:lvl3pPr>
            <a:lvl4pPr marL="1297859" indent="0">
              <a:buNone/>
              <a:defRPr sz="1500" b="1"/>
            </a:lvl4pPr>
            <a:lvl5pPr marL="1730479" indent="0">
              <a:buNone/>
              <a:defRPr sz="1500" b="1"/>
            </a:lvl5pPr>
            <a:lvl6pPr marL="2163099" indent="0">
              <a:buNone/>
              <a:defRPr sz="1500" b="1"/>
            </a:lvl6pPr>
            <a:lvl7pPr marL="2595719" indent="0">
              <a:buNone/>
              <a:defRPr sz="1500" b="1"/>
            </a:lvl7pPr>
            <a:lvl8pPr marL="3028338" indent="0">
              <a:buNone/>
              <a:defRPr sz="1500" b="1"/>
            </a:lvl8pPr>
            <a:lvl9pPr marL="3460958" indent="0">
              <a:buNone/>
              <a:defRPr sz="1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56806" y="6089652"/>
            <a:ext cx="18180844" cy="11063882"/>
          </a:xfrm>
        </p:spPr>
        <p:txBody>
          <a:bodyPr/>
          <a:lstStyle>
            <a:lvl1pPr>
              <a:defRPr sz="23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0902914" y="4297760"/>
            <a:ext cx="18188285" cy="1791891"/>
          </a:xfrm>
        </p:spPr>
        <p:txBody>
          <a:bodyPr anchor="b"/>
          <a:lstStyle>
            <a:lvl1pPr marL="0" indent="0">
              <a:buNone/>
              <a:defRPr sz="2300" b="1"/>
            </a:lvl1pPr>
            <a:lvl2pPr marL="432620" indent="0">
              <a:buNone/>
              <a:defRPr sz="1900" b="1"/>
            </a:lvl2pPr>
            <a:lvl3pPr marL="865240" indent="0">
              <a:buNone/>
              <a:defRPr sz="1700" b="1"/>
            </a:lvl3pPr>
            <a:lvl4pPr marL="1297859" indent="0">
              <a:buNone/>
              <a:defRPr sz="1500" b="1"/>
            </a:lvl4pPr>
            <a:lvl5pPr marL="1730479" indent="0">
              <a:buNone/>
              <a:defRPr sz="1500" b="1"/>
            </a:lvl5pPr>
            <a:lvl6pPr marL="2163099" indent="0">
              <a:buNone/>
              <a:defRPr sz="1500" b="1"/>
            </a:lvl6pPr>
            <a:lvl7pPr marL="2595719" indent="0">
              <a:buNone/>
              <a:defRPr sz="1500" b="1"/>
            </a:lvl7pPr>
            <a:lvl8pPr marL="3028338" indent="0">
              <a:buNone/>
              <a:defRPr sz="1500" b="1"/>
            </a:lvl8pPr>
            <a:lvl9pPr marL="3460958" indent="0">
              <a:buNone/>
              <a:defRPr sz="1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902914" y="6089652"/>
            <a:ext cx="18188285" cy="11063882"/>
          </a:xfrm>
        </p:spPr>
        <p:txBody>
          <a:bodyPr/>
          <a:lstStyle>
            <a:lvl1pPr>
              <a:defRPr sz="23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C06C02-8B6A-453F-8AFF-2A82FAB2275F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6516890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254F17-214F-43B4-A64E-00C3CDA4DBB3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1566498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D2879C-B6AB-44AB-9382-107F65441004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1103822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6807" y="763986"/>
            <a:ext cx="13537406" cy="3254573"/>
          </a:xfrm>
        </p:spPr>
        <p:txBody>
          <a:bodyPr anchor="b"/>
          <a:lstStyle>
            <a:lvl1pPr algn="l">
              <a:defRPr sz="19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88322" y="763987"/>
            <a:ext cx="23002875" cy="16389548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3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56807" y="4018560"/>
            <a:ext cx="13537406" cy="13134975"/>
          </a:xfrm>
        </p:spPr>
        <p:txBody>
          <a:bodyPr/>
          <a:lstStyle>
            <a:lvl1pPr marL="0" indent="0">
              <a:buNone/>
              <a:defRPr sz="1300"/>
            </a:lvl1pPr>
            <a:lvl2pPr marL="432620" indent="0">
              <a:buNone/>
              <a:defRPr sz="1100"/>
            </a:lvl2pPr>
            <a:lvl3pPr marL="865240" indent="0">
              <a:buNone/>
              <a:defRPr sz="900"/>
            </a:lvl3pPr>
            <a:lvl4pPr marL="1297859" indent="0">
              <a:buNone/>
              <a:defRPr sz="900"/>
            </a:lvl4pPr>
            <a:lvl5pPr marL="1730479" indent="0">
              <a:buNone/>
              <a:defRPr sz="900"/>
            </a:lvl5pPr>
            <a:lvl6pPr marL="2163099" indent="0">
              <a:buNone/>
              <a:defRPr sz="900"/>
            </a:lvl6pPr>
            <a:lvl7pPr marL="2595719" indent="0">
              <a:buNone/>
              <a:defRPr sz="900"/>
            </a:lvl7pPr>
            <a:lvl8pPr marL="3028338" indent="0">
              <a:buNone/>
              <a:defRPr sz="900"/>
            </a:lvl8pPr>
            <a:lvl9pPr marL="3460958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DE6291-65E4-44A1-8629-865DADA8945E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1354227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64998" y="13441960"/>
            <a:ext cx="24689097" cy="1586309"/>
          </a:xfrm>
        </p:spPr>
        <p:txBody>
          <a:bodyPr anchor="b"/>
          <a:lstStyle>
            <a:lvl1pPr algn="l">
              <a:defRPr sz="19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064998" y="1715493"/>
            <a:ext cx="24689097" cy="11522272"/>
          </a:xfrm>
        </p:spPr>
        <p:txBody>
          <a:bodyPr/>
          <a:lstStyle>
            <a:lvl1pPr marL="0" indent="0">
              <a:buNone/>
              <a:defRPr sz="3000"/>
            </a:lvl1pPr>
            <a:lvl2pPr marL="432620" indent="0">
              <a:buNone/>
              <a:defRPr sz="2600"/>
            </a:lvl2pPr>
            <a:lvl3pPr marL="865240" indent="0">
              <a:buNone/>
              <a:defRPr sz="2300"/>
            </a:lvl3pPr>
            <a:lvl4pPr marL="1297859" indent="0">
              <a:buNone/>
              <a:defRPr sz="1900"/>
            </a:lvl4pPr>
            <a:lvl5pPr marL="1730479" indent="0">
              <a:buNone/>
              <a:defRPr sz="1900"/>
            </a:lvl5pPr>
            <a:lvl6pPr marL="2163099" indent="0">
              <a:buNone/>
              <a:defRPr sz="1900"/>
            </a:lvl6pPr>
            <a:lvl7pPr marL="2595719" indent="0">
              <a:buNone/>
              <a:defRPr sz="1900"/>
            </a:lvl7pPr>
            <a:lvl8pPr marL="3028338" indent="0">
              <a:buNone/>
              <a:defRPr sz="1900"/>
            </a:lvl8pPr>
            <a:lvl9pPr marL="3460958" indent="0">
              <a:buNone/>
              <a:defRPr sz="19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64998" y="15028268"/>
            <a:ext cx="24689097" cy="2254447"/>
          </a:xfrm>
        </p:spPr>
        <p:txBody>
          <a:bodyPr/>
          <a:lstStyle>
            <a:lvl1pPr marL="0" indent="0">
              <a:buNone/>
              <a:defRPr sz="1300"/>
            </a:lvl1pPr>
            <a:lvl2pPr marL="432620" indent="0">
              <a:buNone/>
              <a:defRPr sz="1100"/>
            </a:lvl2pPr>
            <a:lvl3pPr marL="865240" indent="0">
              <a:buNone/>
              <a:defRPr sz="900"/>
            </a:lvl3pPr>
            <a:lvl4pPr marL="1297859" indent="0">
              <a:buNone/>
              <a:defRPr sz="900"/>
            </a:lvl4pPr>
            <a:lvl5pPr marL="1730479" indent="0">
              <a:buNone/>
              <a:defRPr sz="900"/>
            </a:lvl5pPr>
            <a:lvl6pPr marL="2163099" indent="0">
              <a:buNone/>
              <a:defRPr sz="900"/>
            </a:lvl6pPr>
            <a:lvl7pPr marL="2595719" indent="0">
              <a:buNone/>
              <a:defRPr sz="900"/>
            </a:lvl7pPr>
            <a:lvl8pPr marL="3028338" indent="0">
              <a:buNone/>
              <a:defRPr sz="900"/>
            </a:lvl8pPr>
            <a:lvl9pPr marL="3460958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285AD1-3598-4618-BF4C-A36D7C4B507D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134782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048472" y="766446"/>
            <a:ext cx="37051059" cy="32007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20539" tIns="510269" rIns="1020539" bIns="51026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048472" y="4479823"/>
            <a:ext cx="37051059" cy="126760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20539" tIns="510269" rIns="1020539" bIns="51026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048471" y="17489232"/>
            <a:ext cx="9619568" cy="13334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20539" tIns="510269" rIns="1020539" bIns="510269" numCol="1" anchor="t" anchorCtr="0" compatLnSpc="1">
            <a:prstTxWarp prst="textNoShape">
              <a:avLst/>
            </a:prstTxWarp>
          </a:bodyPr>
          <a:lstStyle>
            <a:lvl1pPr defTabSz="9950255" eaLnBrk="1" hangingPunct="1">
              <a:defRPr sz="15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4049273" y="17489232"/>
            <a:ext cx="13049459" cy="13334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20539" tIns="510269" rIns="1020539" bIns="510269" numCol="1" anchor="t" anchorCtr="0" compatLnSpc="1">
            <a:prstTxWarp prst="textNoShape">
              <a:avLst/>
            </a:prstTxWarp>
          </a:bodyPr>
          <a:lstStyle>
            <a:lvl1pPr algn="ctr" defTabSz="9950255" eaLnBrk="1" hangingPunct="1">
              <a:defRPr sz="15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9479962" y="17489232"/>
            <a:ext cx="9619568" cy="13334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20539" tIns="510269" rIns="1020539" bIns="510269" numCol="1" anchor="t" anchorCtr="0" compatLnSpc="1">
            <a:prstTxWarp prst="textNoShape">
              <a:avLst/>
            </a:prstTxWarp>
          </a:bodyPr>
          <a:lstStyle>
            <a:lvl1pPr algn="r" defTabSz="9949639" eaLnBrk="1" hangingPunct="1">
              <a:defRPr sz="15100"/>
            </a:lvl1pPr>
          </a:lstStyle>
          <a:p>
            <a:pPr>
              <a:defRPr/>
            </a:pPr>
            <a:fld id="{9D323D56-9907-4E9B-9B62-68B57854117D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949639" rtl="0" eaLnBrk="0" fontAlgn="base" hangingPunct="0">
        <a:spcBef>
          <a:spcPct val="0"/>
        </a:spcBef>
        <a:spcAft>
          <a:spcPct val="0"/>
        </a:spcAft>
        <a:defRPr sz="47800">
          <a:solidFill>
            <a:schemeClr val="tx2"/>
          </a:solidFill>
          <a:latin typeface="+mj-lt"/>
          <a:ea typeface="+mj-ea"/>
          <a:cs typeface="+mj-cs"/>
        </a:defRPr>
      </a:lvl1pPr>
      <a:lvl2pPr algn="ctr" defTabSz="9949639" rtl="0" eaLnBrk="0" fontAlgn="base" hangingPunct="0">
        <a:spcBef>
          <a:spcPct val="0"/>
        </a:spcBef>
        <a:spcAft>
          <a:spcPct val="0"/>
        </a:spcAft>
        <a:defRPr sz="47800">
          <a:solidFill>
            <a:schemeClr val="tx2"/>
          </a:solidFill>
          <a:latin typeface="Arial" charset="0"/>
        </a:defRPr>
      </a:lvl2pPr>
      <a:lvl3pPr algn="ctr" defTabSz="9949639" rtl="0" eaLnBrk="0" fontAlgn="base" hangingPunct="0">
        <a:spcBef>
          <a:spcPct val="0"/>
        </a:spcBef>
        <a:spcAft>
          <a:spcPct val="0"/>
        </a:spcAft>
        <a:defRPr sz="47800">
          <a:solidFill>
            <a:schemeClr val="tx2"/>
          </a:solidFill>
          <a:latin typeface="Arial" charset="0"/>
        </a:defRPr>
      </a:lvl3pPr>
      <a:lvl4pPr algn="ctr" defTabSz="9949639" rtl="0" eaLnBrk="0" fontAlgn="base" hangingPunct="0">
        <a:spcBef>
          <a:spcPct val="0"/>
        </a:spcBef>
        <a:spcAft>
          <a:spcPct val="0"/>
        </a:spcAft>
        <a:defRPr sz="47800">
          <a:solidFill>
            <a:schemeClr val="tx2"/>
          </a:solidFill>
          <a:latin typeface="Arial" charset="0"/>
        </a:defRPr>
      </a:lvl4pPr>
      <a:lvl5pPr algn="ctr" defTabSz="9949639" rtl="0" eaLnBrk="0" fontAlgn="base" hangingPunct="0">
        <a:spcBef>
          <a:spcPct val="0"/>
        </a:spcBef>
        <a:spcAft>
          <a:spcPct val="0"/>
        </a:spcAft>
        <a:defRPr sz="47800">
          <a:solidFill>
            <a:schemeClr val="tx2"/>
          </a:solidFill>
          <a:latin typeface="Arial" charset="0"/>
        </a:defRPr>
      </a:lvl5pPr>
      <a:lvl6pPr marL="432620" algn="ctr" defTabSz="9950255" rtl="0" fontAlgn="base">
        <a:spcBef>
          <a:spcPct val="0"/>
        </a:spcBef>
        <a:spcAft>
          <a:spcPct val="0"/>
        </a:spcAft>
        <a:defRPr sz="47900">
          <a:solidFill>
            <a:schemeClr val="tx2"/>
          </a:solidFill>
          <a:latin typeface="Arial" charset="0"/>
        </a:defRPr>
      </a:lvl6pPr>
      <a:lvl7pPr marL="865240" algn="ctr" defTabSz="9950255" rtl="0" fontAlgn="base">
        <a:spcBef>
          <a:spcPct val="0"/>
        </a:spcBef>
        <a:spcAft>
          <a:spcPct val="0"/>
        </a:spcAft>
        <a:defRPr sz="47900">
          <a:solidFill>
            <a:schemeClr val="tx2"/>
          </a:solidFill>
          <a:latin typeface="Arial" charset="0"/>
        </a:defRPr>
      </a:lvl7pPr>
      <a:lvl8pPr marL="1297859" algn="ctr" defTabSz="9950255" rtl="0" fontAlgn="base">
        <a:spcBef>
          <a:spcPct val="0"/>
        </a:spcBef>
        <a:spcAft>
          <a:spcPct val="0"/>
        </a:spcAft>
        <a:defRPr sz="47900">
          <a:solidFill>
            <a:schemeClr val="tx2"/>
          </a:solidFill>
          <a:latin typeface="Arial" charset="0"/>
        </a:defRPr>
      </a:lvl8pPr>
      <a:lvl9pPr marL="1730479" algn="ctr" defTabSz="9950255" rtl="0" fontAlgn="base">
        <a:spcBef>
          <a:spcPct val="0"/>
        </a:spcBef>
        <a:spcAft>
          <a:spcPct val="0"/>
        </a:spcAft>
        <a:defRPr sz="47900">
          <a:solidFill>
            <a:schemeClr val="tx2"/>
          </a:solidFill>
          <a:latin typeface="Arial" charset="0"/>
        </a:defRPr>
      </a:lvl9pPr>
    </p:titleStyle>
    <p:bodyStyle>
      <a:lvl1pPr marL="3729960" indent="-3729960" algn="l" defTabSz="9949639" rtl="0" eaLnBrk="0" fontAlgn="base" hangingPunct="0">
        <a:spcBef>
          <a:spcPct val="20000"/>
        </a:spcBef>
        <a:spcAft>
          <a:spcPct val="0"/>
        </a:spcAft>
        <a:buChar char="•"/>
        <a:defRPr sz="34700">
          <a:solidFill>
            <a:schemeClr val="tx1"/>
          </a:solidFill>
          <a:latin typeface="+mn-lt"/>
          <a:ea typeface="+mn-ea"/>
          <a:cs typeface="+mn-cs"/>
        </a:defRPr>
      </a:lvl1pPr>
      <a:lvl2pPr marL="8083889" indent="-3109070" algn="l" defTabSz="9949639" rtl="0" eaLnBrk="0" fontAlgn="base" hangingPunct="0">
        <a:spcBef>
          <a:spcPct val="20000"/>
        </a:spcBef>
        <a:spcAft>
          <a:spcPct val="0"/>
        </a:spcAft>
        <a:buChar char="–"/>
        <a:defRPr sz="30400">
          <a:solidFill>
            <a:schemeClr val="tx1"/>
          </a:solidFill>
          <a:latin typeface="+mn-lt"/>
        </a:defRPr>
      </a:lvl2pPr>
      <a:lvl3pPr marL="12437819" indent="-2486639" algn="l" defTabSz="9949639" rtl="0" eaLnBrk="0" fontAlgn="base" hangingPunct="0">
        <a:spcBef>
          <a:spcPct val="20000"/>
        </a:spcBef>
        <a:spcAft>
          <a:spcPct val="0"/>
        </a:spcAft>
        <a:buChar char="•"/>
        <a:defRPr sz="26100">
          <a:solidFill>
            <a:schemeClr val="tx1"/>
          </a:solidFill>
          <a:latin typeface="+mn-lt"/>
        </a:defRPr>
      </a:lvl3pPr>
      <a:lvl4pPr marL="17412638" indent="-2486639" algn="l" defTabSz="9949639" rtl="0" eaLnBrk="0" fontAlgn="base" hangingPunct="0">
        <a:spcBef>
          <a:spcPct val="20000"/>
        </a:spcBef>
        <a:spcAft>
          <a:spcPct val="0"/>
        </a:spcAft>
        <a:buChar char="–"/>
        <a:defRPr sz="21700">
          <a:solidFill>
            <a:schemeClr val="tx1"/>
          </a:solidFill>
          <a:latin typeface="+mn-lt"/>
        </a:defRPr>
      </a:lvl4pPr>
      <a:lvl5pPr marL="22387458" indent="-2486639" algn="l" defTabSz="9949639" rtl="0" eaLnBrk="0" fontAlgn="base" hangingPunct="0">
        <a:spcBef>
          <a:spcPct val="20000"/>
        </a:spcBef>
        <a:spcAft>
          <a:spcPct val="0"/>
        </a:spcAft>
        <a:buChar char="»"/>
        <a:defRPr sz="21700">
          <a:solidFill>
            <a:schemeClr val="tx1"/>
          </a:solidFill>
          <a:latin typeface="+mn-lt"/>
        </a:defRPr>
      </a:lvl5pPr>
      <a:lvl6pPr marL="22820694" indent="-2487564" algn="l" defTabSz="9950255" rtl="0" fontAlgn="base">
        <a:spcBef>
          <a:spcPct val="20000"/>
        </a:spcBef>
        <a:spcAft>
          <a:spcPct val="0"/>
        </a:spcAft>
        <a:buChar char="»"/>
        <a:defRPr sz="21800">
          <a:solidFill>
            <a:schemeClr val="tx1"/>
          </a:solidFill>
          <a:latin typeface="+mn-lt"/>
        </a:defRPr>
      </a:lvl6pPr>
      <a:lvl7pPr marL="23253314" indent="-2487564" algn="l" defTabSz="9950255" rtl="0" fontAlgn="base">
        <a:spcBef>
          <a:spcPct val="20000"/>
        </a:spcBef>
        <a:spcAft>
          <a:spcPct val="0"/>
        </a:spcAft>
        <a:buChar char="»"/>
        <a:defRPr sz="21800">
          <a:solidFill>
            <a:schemeClr val="tx1"/>
          </a:solidFill>
          <a:latin typeface="+mn-lt"/>
        </a:defRPr>
      </a:lvl7pPr>
      <a:lvl8pPr marL="23685934" indent="-2487564" algn="l" defTabSz="9950255" rtl="0" fontAlgn="base">
        <a:spcBef>
          <a:spcPct val="20000"/>
        </a:spcBef>
        <a:spcAft>
          <a:spcPct val="0"/>
        </a:spcAft>
        <a:buChar char="»"/>
        <a:defRPr sz="21800">
          <a:solidFill>
            <a:schemeClr val="tx1"/>
          </a:solidFill>
          <a:latin typeface="+mn-lt"/>
        </a:defRPr>
      </a:lvl8pPr>
      <a:lvl9pPr marL="24118553" indent="-2487564" algn="l" defTabSz="9950255" rtl="0" fontAlgn="base">
        <a:spcBef>
          <a:spcPct val="20000"/>
        </a:spcBef>
        <a:spcAft>
          <a:spcPct val="0"/>
        </a:spcAft>
        <a:buChar char="»"/>
        <a:defRPr sz="218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865240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32620" algn="l" defTabSz="865240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865240" algn="l" defTabSz="865240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297859" algn="l" defTabSz="865240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730479" algn="l" defTabSz="865240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163099" algn="l" defTabSz="865240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595719" algn="l" defTabSz="865240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028338" algn="l" defTabSz="865240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460958" algn="l" defTabSz="865240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Box 5"/>
          <p:cNvSpPr txBox="1">
            <a:spLocks noChangeArrowheads="1"/>
          </p:cNvSpPr>
          <p:nvPr/>
        </p:nvSpPr>
        <p:spPr bwMode="auto">
          <a:xfrm>
            <a:off x="528750" y="3199309"/>
            <a:ext cx="13858141" cy="568986"/>
          </a:xfrm>
          <a:prstGeom prst="rect">
            <a:avLst/>
          </a:prstGeom>
          <a:solidFill>
            <a:srgbClr val="7B136C"/>
          </a:solidFill>
          <a:ln>
            <a:noFill/>
          </a:ln>
          <a:extLst/>
        </p:spPr>
        <p:txBody>
          <a:bodyPr lIns="532455" tIns="0" rIns="0" bIns="0" anchor="ctr"/>
          <a:lstStyle>
            <a:lvl1pPr>
              <a:defRPr sz="207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7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7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7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7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7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7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7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700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/>
            <a:r>
              <a:rPr lang="en-US" altLang="en-US" sz="4700" b="1" spc="485" dirty="0">
                <a:solidFill>
                  <a:srgbClr val="F2FFDD"/>
                </a:solidFill>
                <a:latin typeface="+mn-lt"/>
                <a:cs typeface="Microsoft Sans Serif" pitchFamily="34" charset="0"/>
              </a:rPr>
              <a:t>Background</a:t>
            </a:r>
          </a:p>
        </p:txBody>
      </p:sp>
      <p:sp>
        <p:nvSpPr>
          <p:cNvPr id="9" name="Text Placeholder 2"/>
          <p:cNvSpPr txBox="1">
            <a:spLocks/>
          </p:cNvSpPr>
          <p:nvPr/>
        </p:nvSpPr>
        <p:spPr>
          <a:xfrm>
            <a:off x="544934" y="3719799"/>
            <a:ext cx="13631091" cy="4333046"/>
          </a:xfrm>
          <a:prstGeom prst="rect">
            <a:avLst/>
          </a:prstGeom>
        </p:spPr>
        <p:txBody>
          <a:bodyPr lIns="0" tIns="0" rIns="0" bIns="0"/>
          <a:lstStyle/>
          <a:p>
            <a:pPr marL="457168" indent="-457168" eaLnBrk="1" hangingPunct="1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sz="2400" dirty="0">
                <a:solidFill>
                  <a:srgbClr val="FF0000"/>
                </a:solidFill>
                <a:cs typeface="Microsoft Sans Serif" panose="020B0604020202020204" pitchFamily="34" charset="0"/>
              </a:rPr>
              <a:t>Section title should be 48 font, bold text</a:t>
            </a:r>
          </a:p>
          <a:p>
            <a:pPr marL="457168" indent="-457168" eaLnBrk="1" hangingPunct="1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sz="2400" dirty="0">
                <a:solidFill>
                  <a:srgbClr val="FF0000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Use bullets as it can make it easier for the reader to grasp what is important.</a:t>
            </a:r>
            <a:endParaRPr lang="en-US" altLang="en-US" sz="2400" dirty="0">
              <a:solidFill>
                <a:srgbClr val="FF0000"/>
              </a:solidFill>
              <a:cs typeface="Microsoft Sans Serif" panose="020B0604020202020204" pitchFamily="34" charset="0"/>
            </a:endParaRPr>
          </a:p>
          <a:p>
            <a:pPr marL="457168" indent="-457168" eaLnBrk="1" hangingPunct="1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sz="2400" dirty="0">
                <a:solidFill>
                  <a:srgbClr val="FF0000"/>
                </a:solidFill>
                <a:cs typeface="Microsoft Sans Serif" panose="020B0604020202020204" pitchFamily="34" charset="0"/>
              </a:rPr>
              <a:t>Body text should least 24 font Arial.; </a:t>
            </a:r>
            <a:r>
              <a:rPr lang="en-US" altLang="en-US" sz="2400" i="1" dirty="0">
                <a:solidFill>
                  <a:srgbClr val="FF0000"/>
                </a:solidFill>
                <a:cs typeface="Microsoft Sans Serif" panose="020B0604020202020204" pitchFamily="34" charset="0"/>
              </a:rPr>
              <a:t>Bold is not recommended</a:t>
            </a:r>
            <a:r>
              <a:rPr lang="en-US" altLang="en-US" sz="2400" dirty="0">
                <a:solidFill>
                  <a:srgbClr val="FF0000"/>
                </a:solidFill>
                <a:cs typeface="Microsoft Sans Serif" panose="020B0604020202020204" pitchFamily="34" charset="0"/>
              </a:rPr>
              <a:t> </a:t>
            </a:r>
          </a:p>
          <a:p>
            <a:pPr marL="457168" indent="-457168" eaLnBrk="1" hangingPunct="1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sz="2400" dirty="0">
                <a:solidFill>
                  <a:srgbClr val="FF0000"/>
                </a:solidFill>
                <a:cs typeface="Microsoft Sans Serif" panose="020B0604020202020204" pitchFamily="34" charset="0"/>
              </a:rPr>
              <a:t> Use 1.15, 1.5 or 2 space between lines</a:t>
            </a:r>
          </a:p>
          <a:p>
            <a:pPr marL="443713" indent="-443713" eaLnBrk="1" hangingPunct="1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endParaRPr lang="en-US" altLang="en-US" sz="2400" dirty="0">
              <a:latin typeface="+mn-lt"/>
              <a:cs typeface="Microsoft Sans Serif" panose="020B0604020202020204" pitchFamily="34" charset="0"/>
            </a:endParaRPr>
          </a:p>
          <a:p>
            <a:pPr marL="443713" indent="-443713" eaLnBrk="1" hangingPunct="1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endParaRPr lang="en-US" altLang="en-US" sz="2400" dirty="0">
              <a:latin typeface="+mn-lt"/>
              <a:cs typeface="Microsoft Sans Serif" panose="020B0604020202020204" pitchFamily="34" charset="0"/>
            </a:endParaRPr>
          </a:p>
          <a:p>
            <a:pPr marL="443713" indent="-443713" eaLnBrk="1" hangingPunct="1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endParaRPr lang="en-US" altLang="en-US" sz="2400" dirty="0">
              <a:latin typeface="+mn-lt"/>
              <a:cs typeface="Microsoft Sans Serif" panose="020B0604020202020204" pitchFamily="34" charset="0"/>
            </a:endParaRPr>
          </a:p>
        </p:txBody>
      </p:sp>
      <p:sp>
        <p:nvSpPr>
          <p:cNvPr id="11" name="Text Placeholder 2"/>
          <p:cNvSpPr txBox="1">
            <a:spLocks/>
          </p:cNvSpPr>
          <p:nvPr/>
        </p:nvSpPr>
        <p:spPr>
          <a:xfrm>
            <a:off x="15060306" y="3779429"/>
            <a:ext cx="11721334" cy="2430262"/>
          </a:xfrm>
          <a:prstGeom prst="rect">
            <a:avLst/>
          </a:prstGeom>
        </p:spPr>
        <p:txBody>
          <a:bodyPr lIns="0" tIns="0" rIns="0" bIns="0"/>
          <a:lstStyle/>
          <a:p>
            <a:pPr eaLnBrk="1" hangingPunct="1">
              <a:lnSpc>
                <a:spcPct val="150000"/>
              </a:lnSpc>
              <a:spcBef>
                <a:spcPts val="0"/>
              </a:spcBef>
              <a:defRPr/>
            </a:pPr>
            <a:r>
              <a:rPr lang="en-US" altLang="en-US" sz="2400" dirty="0">
                <a:solidFill>
                  <a:prstClr val="black"/>
                </a:solidFill>
                <a:cs typeface="Microsoft Sans Serif" panose="020B0604020202020204" pitchFamily="34" charset="0"/>
              </a:rPr>
              <a:t>Try to provide graphics and tables to show your results.</a:t>
            </a:r>
          </a:p>
          <a:p>
            <a:pPr eaLnBrk="1" hangingPunct="1">
              <a:lnSpc>
                <a:spcPct val="150000"/>
              </a:lnSpc>
              <a:spcBef>
                <a:spcPts val="0"/>
              </a:spcBef>
              <a:defRPr/>
            </a:pPr>
            <a:r>
              <a:rPr lang="en-US" altLang="en-US" sz="2400" dirty="0">
                <a:solidFill>
                  <a:prstClr val="black"/>
                </a:solidFill>
                <a:cs typeface="Microsoft Sans Serif" panose="020B0604020202020204" pitchFamily="34" charset="0"/>
              </a:rPr>
              <a:t>The graphics are essential for an effective poster. Include captions below each graphic. Captions for graphics should be no smaller than 14 points. Graphics should be understandable without recourse to a detailed text caption. Keep tables and graphs simple and easy to read</a:t>
            </a:r>
            <a:r>
              <a:rPr lang="en-US" alt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spcBef>
                <a:spcPct val="20000"/>
              </a:spcBef>
              <a:defRPr/>
            </a:pPr>
            <a:endParaRPr lang="en-US" sz="2900" dirty="0">
              <a:solidFill>
                <a:srgbClr val="717073"/>
              </a:solidFill>
              <a:latin typeface="Arial"/>
              <a:cs typeface="Arial"/>
            </a:endParaRPr>
          </a:p>
        </p:txBody>
      </p:sp>
      <p:sp>
        <p:nvSpPr>
          <p:cNvPr id="13" name="Text Placeholder 2"/>
          <p:cNvSpPr txBox="1">
            <a:spLocks/>
          </p:cNvSpPr>
          <p:nvPr/>
        </p:nvSpPr>
        <p:spPr>
          <a:xfrm>
            <a:off x="543037" y="11329444"/>
            <a:ext cx="13440114" cy="3719421"/>
          </a:xfrm>
          <a:prstGeom prst="rect">
            <a:avLst/>
          </a:prstGeom>
        </p:spPr>
        <p:txBody>
          <a:bodyPr lIns="0" tIns="0" rIns="0" bIns="0"/>
          <a:lstStyle/>
          <a:p>
            <a:pPr marL="342900" indent="-342900" eaLnBrk="1" hangingPunct="1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sz="2400" dirty="0">
                <a:solidFill>
                  <a:srgbClr val="FF0000"/>
                </a:solidFill>
                <a:latin typeface="+mn-lt"/>
                <a:cs typeface="Microsoft Sans Serif" panose="020B0604020202020204" pitchFamily="34" charset="0"/>
              </a:rPr>
              <a:t>Describe study methods</a:t>
            </a:r>
            <a:r>
              <a:rPr lang="en-US" altLang="en-US" sz="2400" b="1" dirty="0">
                <a:solidFill>
                  <a:srgbClr val="FF0000"/>
                </a:solidFill>
                <a:latin typeface="+mn-lt"/>
                <a:cs typeface="Microsoft Sans Serif" panose="020B0604020202020204" pitchFamily="34" charset="0"/>
              </a:rPr>
              <a:t> </a:t>
            </a:r>
          </a:p>
          <a:p>
            <a:pPr eaLnBrk="1" hangingPunct="1">
              <a:lnSpc>
                <a:spcPct val="150000"/>
              </a:lnSpc>
              <a:spcBef>
                <a:spcPts val="0"/>
              </a:spcBef>
              <a:defRPr/>
            </a:pPr>
            <a:endParaRPr lang="en-US" altLang="en-US" sz="3000" dirty="0">
              <a:solidFill>
                <a:prstClr val="black"/>
              </a:solidFill>
              <a:latin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pPr eaLnBrk="1" hangingPunct="1">
              <a:lnSpc>
                <a:spcPct val="150000"/>
              </a:lnSpc>
              <a:spcBef>
                <a:spcPts val="0"/>
              </a:spcBef>
              <a:defRPr/>
            </a:pPr>
            <a:endParaRPr lang="en-US" altLang="en-US" sz="3000" dirty="0">
              <a:solidFill>
                <a:prstClr val="black"/>
              </a:solidFill>
              <a:latin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pPr eaLnBrk="1" hangingPunct="1">
              <a:lnSpc>
                <a:spcPct val="150000"/>
              </a:lnSpc>
              <a:spcBef>
                <a:spcPts val="0"/>
              </a:spcBef>
              <a:defRPr/>
            </a:pPr>
            <a:endParaRPr lang="en-US" altLang="en-US" sz="3000" dirty="0">
              <a:solidFill>
                <a:prstClr val="black"/>
              </a:solidFill>
              <a:latin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pPr>
              <a:spcBef>
                <a:spcPct val="20000"/>
              </a:spcBef>
              <a:defRPr/>
            </a:pPr>
            <a:endParaRPr lang="en-US" sz="2900" dirty="0">
              <a:solidFill>
                <a:srgbClr val="717073"/>
              </a:solidFill>
              <a:latin typeface="Arial"/>
              <a:cs typeface="Arial"/>
            </a:endParaRPr>
          </a:p>
        </p:txBody>
      </p:sp>
      <p:sp>
        <p:nvSpPr>
          <p:cNvPr id="14" name="Text Placeholder 2"/>
          <p:cNvSpPr txBox="1">
            <a:spLocks/>
          </p:cNvSpPr>
          <p:nvPr/>
        </p:nvSpPr>
        <p:spPr>
          <a:xfrm>
            <a:off x="28086332" y="4211918"/>
            <a:ext cx="12554895" cy="1450302"/>
          </a:xfrm>
          <a:prstGeom prst="rect">
            <a:avLst/>
          </a:prstGeom>
        </p:spPr>
        <p:txBody>
          <a:bodyPr lIns="0" tIns="0" rIns="0" bIns="0"/>
          <a:lstStyle/>
          <a:p>
            <a:pPr eaLnBrk="1" hangingPunct="1">
              <a:lnSpc>
                <a:spcPct val="150000"/>
              </a:lnSpc>
              <a:spcBef>
                <a:spcPts val="0"/>
              </a:spcBef>
              <a:defRPr/>
            </a:pPr>
            <a:endParaRPr lang="en-US" altLang="en-US" sz="2300" b="1" dirty="0">
              <a:solidFill>
                <a:prstClr val="black"/>
              </a:solidFill>
              <a:latin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sp>
        <p:nvSpPr>
          <p:cNvPr id="16" name="Text Placeholder 2"/>
          <p:cNvSpPr txBox="1">
            <a:spLocks/>
          </p:cNvSpPr>
          <p:nvPr/>
        </p:nvSpPr>
        <p:spPr>
          <a:xfrm>
            <a:off x="27135506" y="10825324"/>
            <a:ext cx="13414406" cy="3430521"/>
          </a:xfrm>
          <a:prstGeom prst="rect">
            <a:avLst/>
          </a:prstGeom>
        </p:spPr>
        <p:txBody>
          <a:bodyPr lIns="0" tIns="0" rIns="0" bIns="0"/>
          <a:lstStyle/>
          <a:p>
            <a:pPr marL="443713" indent="-443713" eaLnBrk="1" hangingPunct="1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sz="2400" dirty="0">
                <a:solidFill>
                  <a:prstClr val="black"/>
                </a:solidFill>
                <a:latin typeface="+mn-lt"/>
                <a:cs typeface="Microsoft Sans Serif" panose="020B0604020202020204" pitchFamily="34" charset="0"/>
              </a:rPr>
              <a:t>Summarize the results. Explain how they did or did not support your hypotheses. </a:t>
            </a:r>
          </a:p>
          <a:p>
            <a:pPr marL="443713" indent="-443713" eaLnBrk="1" hangingPunct="1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sz="2400" dirty="0">
                <a:solidFill>
                  <a:prstClr val="black"/>
                </a:solidFill>
                <a:latin typeface="+mn-lt"/>
                <a:cs typeface="Microsoft Sans Serif" panose="020B0604020202020204" pitchFamily="34" charset="0"/>
              </a:rPr>
              <a:t>Explain why the results are relevant in a broader context. </a:t>
            </a:r>
          </a:p>
          <a:p>
            <a:pPr marL="443713" indent="-443713" eaLnBrk="1" hangingPunct="1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sz="2400" dirty="0">
                <a:solidFill>
                  <a:prstClr val="black"/>
                </a:solidFill>
                <a:latin typeface="+mn-lt"/>
                <a:cs typeface="Microsoft Sans Serif" panose="020B0604020202020204" pitchFamily="34" charset="0"/>
              </a:rPr>
              <a:t>Use Bullets as it can make it easier for the reader to grasp what is important</a:t>
            </a:r>
            <a:r>
              <a:rPr lang="en-US" altLang="en-US" sz="3000" dirty="0">
                <a:solidFill>
                  <a:prstClr val="black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.</a:t>
            </a:r>
          </a:p>
        </p:txBody>
      </p:sp>
      <p:sp>
        <p:nvSpPr>
          <p:cNvPr id="31" name="TextBox 1"/>
          <p:cNvSpPr txBox="1">
            <a:spLocks noChangeArrowheads="1"/>
          </p:cNvSpPr>
          <p:nvPr/>
        </p:nvSpPr>
        <p:spPr bwMode="auto">
          <a:xfrm>
            <a:off x="-21464" y="290061"/>
            <a:ext cx="41169464" cy="2624994"/>
          </a:xfrm>
          <a:prstGeom prst="rect">
            <a:avLst/>
          </a:prstGeom>
          <a:solidFill>
            <a:srgbClr val="B8DE86">
              <a:alpha val="27000"/>
            </a:srgbClr>
          </a:solidFill>
          <a:ln>
            <a:noFill/>
          </a:ln>
          <a:extLst/>
        </p:spPr>
        <p:txBody>
          <a:bodyPr lIns="88743" tIns="266228" rIns="88743" bIns="44371"/>
          <a:lstStyle>
            <a:lvl1pPr>
              <a:defRPr sz="207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7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7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7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7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7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7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7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Aft>
                <a:spcPts val="1165"/>
              </a:spcAft>
              <a:defRPr/>
            </a:pPr>
            <a:r>
              <a:rPr lang="en-US" altLang="en-US" sz="5200" b="1" dirty="0">
                <a:solidFill>
                  <a:srgbClr val="7B136C"/>
                </a:solidFill>
                <a:cs typeface="Arial" panose="020B0604020202020204" pitchFamily="34" charset="0"/>
              </a:rPr>
              <a:t>Insert Title (no smaller than 54 points, use sans serif font- remember this is at 50% of final poster size</a:t>
            </a:r>
            <a:r>
              <a:rPr lang="en-US" altLang="en-US" sz="5800" b="1" dirty="0">
                <a:solidFill>
                  <a:srgbClr val="7B136C"/>
                </a:solidFill>
                <a:cs typeface="Arial" panose="020B0604020202020204" pitchFamily="34" charset="0"/>
              </a:rPr>
              <a:t>)</a:t>
            </a:r>
            <a:br>
              <a:rPr lang="en-US" altLang="en-US" sz="5800" b="1" dirty="0">
                <a:solidFill>
                  <a:srgbClr val="7B136C"/>
                </a:solidFill>
                <a:cs typeface="Arial" panose="020B0604020202020204" pitchFamily="34" charset="0"/>
              </a:rPr>
            </a:br>
            <a:r>
              <a:rPr lang="en-US" altLang="en-US" sz="4300" dirty="0">
                <a:cs typeface="Arial" panose="020B0604020202020204" pitchFamily="34" charset="0"/>
              </a:rPr>
              <a:t>John Brown</a:t>
            </a:r>
            <a:r>
              <a:rPr lang="en-US" altLang="en-US" sz="4300" baseline="30000" dirty="0">
                <a:cs typeface="Arial" panose="020B0604020202020204" pitchFamily="34" charset="0"/>
              </a:rPr>
              <a:t>1</a:t>
            </a:r>
            <a:r>
              <a:rPr lang="en-US" altLang="en-US" sz="4300" dirty="0">
                <a:cs typeface="Arial" panose="020B0604020202020204" pitchFamily="34" charset="0"/>
              </a:rPr>
              <a:t>, Jane Smith</a:t>
            </a:r>
            <a:r>
              <a:rPr lang="en-US" altLang="en-US" sz="4300" baseline="30000" dirty="0">
                <a:cs typeface="Arial" panose="020B0604020202020204" pitchFamily="34" charset="0"/>
              </a:rPr>
              <a:t>2</a:t>
            </a:r>
            <a:r>
              <a:rPr lang="en-US" altLang="en-US" sz="4300" dirty="0">
                <a:cs typeface="Arial" panose="020B0604020202020204" pitchFamily="34" charset="0"/>
              </a:rPr>
              <a:t>, other authors are listed here, no smaller than 44 point, bold </a:t>
            </a:r>
            <a:r>
              <a:rPr lang="en-US" altLang="en-US" sz="4300" baseline="30000" dirty="0">
                <a:cs typeface="Arial" panose="020B0604020202020204" pitchFamily="34" charset="0"/>
              </a:rPr>
              <a:t> </a:t>
            </a:r>
            <a:br>
              <a:rPr lang="en-US" altLang="en-US" sz="5800" dirty="0">
                <a:cs typeface="Arial" panose="020B0604020202020204" pitchFamily="34" charset="0"/>
              </a:rPr>
            </a:br>
            <a:r>
              <a:rPr lang="en-US" altLang="en-US" sz="3100" baseline="30000" dirty="0">
                <a:cs typeface="Arial" panose="020B0604020202020204" pitchFamily="34" charset="0"/>
              </a:rPr>
              <a:t>1</a:t>
            </a:r>
            <a:r>
              <a:rPr lang="en-US" altLang="en-US" sz="3100" dirty="0">
                <a:cs typeface="Arial" panose="020B0604020202020204" pitchFamily="34" charset="0"/>
              </a:rPr>
              <a:t>Magee-Womens Research Institute, Pittsburgh, PA, USA </a:t>
            </a:r>
            <a:r>
              <a:rPr lang="en-US" altLang="en-US" sz="3100" baseline="30000" dirty="0">
                <a:cs typeface="Arial" panose="020B0604020202020204" pitchFamily="34" charset="0"/>
              </a:rPr>
              <a:t>2</a:t>
            </a:r>
            <a:r>
              <a:rPr lang="en-US" altLang="en-US" sz="3100" dirty="0">
                <a:cs typeface="Arial" panose="020B0604020202020204" pitchFamily="34" charset="0"/>
              </a:rPr>
              <a:t>University of Pittsburgh, point size 32</a:t>
            </a:r>
          </a:p>
        </p:txBody>
      </p:sp>
      <p:sp>
        <p:nvSpPr>
          <p:cNvPr id="38" name="Text Box 36"/>
          <p:cNvSpPr txBox="1">
            <a:spLocks noChangeArrowheads="1"/>
          </p:cNvSpPr>
          <p:nvPr/>
        </p:nvSpPr>
        <p:spPr bwMode="auto">
          <a:xfrm>
            <a:off x="794956" y="17930525"/>
            <a:ext cx="21294761" cy="11976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8743" tIns="44371" rIns="88743" bIns="44371">
            <a:spAutoFit/>
          </a:bodyPr>
          <a:lstStyle>
            <a:lvl1pPr defTabSz="10515600" eaLnBrk="0" hangingPunct="0">
              <a:spcBef>
                <a:spcPct val="20000"/>
              </a:spcBef>
              <a:buChar char="•"/>
              <a:defRPr sz="36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515600" eaLnBrk="0" hangingPunct="0">
              <a:spcBef>
                <a:spcPct val="20000"/>
              </a:spcBef>
              <a:buChar char="–"/>
              <a:defRPr sz="3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515600" eaLnBrk="0" hangingPunct="0">
              <a:spcBef>
                <a:spcPct val="20000"/>
              </a:spcBef>
              <a:buChar char="•"/>
              <a:defRPr sz="27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515600" eaLnBrk="0" hangingPunct="0">
              <a:spcBef>
                <a:spcPct val="20000"/>
              </a:spcBef>
              <a:buChar char="–"/>
              <a:defRPr sz="23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515600" eaLnBrk="0" hangingPunct="0">
              <a:spcBef>
                <a:spcPct val="20000"/>
              </a:spcBef>
              <a:buChar char="»"/>
              <a:defRPr sz="23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515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515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515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515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  <a:defRPr/>
            </a:pPr>
            <a:r>
              <a:rPr lang="en-US" altLang="en-US" sz="1800" dirty="0">
                <a:solidFill>
                  <a:srgbClr val="FF0000"/>
                </a:solidFill>
                <a:latin typeface="+mn-lt"/>
                <a:cs typeface="Arial" panose="020B0604020202020204" pitchFamily="34" charset="0"/>
              </a:rPr>
              <a:t>Put your acknowledgments here. Font size can be 20 points. You may add site institution and partner logos </a:t>
            </a:r>
          </a:p>
          <a:p>
            <a:pPr eaLnBrk="1" hangingPunct="1">
              <a:spcBef>
                <a:spcPts val="0"/>
              </a:spcBef>
              <a:buFontTx/>
              <a:buNone/>
              <a:defRPr/>
            </a:pPr>
            <a:r>
              <a:rPr lang="en-US" sz="1800" dirty="0">
                <a:latin typeface="+mn-lt"/>
              </a:rPr>
              <a:t>The study was designed and implemented by the Microbicide Trials Network (MTN). </a:t>
            </a:r>
            <a:r>
              <a:rPr lang="en-US" altLang="en-US" sz="1800" dirty="0">
                <a:latin typeface="+mn-lt"/>
                <a:cs typeface="Arial" panose="020B0604020202020204" pitchFamily="34" charset="0"/>
              </a:rPr>
              <a:t>MTN is funded by the National Institute of Allergy and Infectious Diseases (UM1AI068633, UM1AI068615, UM1AI106707), with co-funding from the </a:t>
            </a:r>
            <a:r>
              <a:rPr lang="en-US" altLang="en-US" sz="1800" i="1" dirty="0">
                <a:latin typeface="+mn-lt"/>
                <a:cs typeface="Arial" panose="020B0604020202020204" pitchFamily="34" charset="0"/>
              </a:rPr>
              <a:t>Eunice Kennedy Shriver </a:t>
            </a:r>
            <a:r>
              <a:rPr lang="en-US" altLang="en-US" sz="1800" dirty="0">
                <a:latin typeface="+mn-lt"/>
                <a:cs typeface="Arial" panose="020B0604020202020204" pitchFamily="34" charset="0"/>
              </a:rPr>
              <a:t> National Institute of Child Health and Human Development and the National Institute of Mental Health, all components of the U.S. National Institutes of Health</a:t>
            </a:r>
            <a:r>
              <a:rPr lang="en-US" altLang="en-US" sz="1800" dirty="0">
                <a:latin typeface="+mn-lt"/>
                <a:cs typeface="Microsoft Sans Serif" panose="020B0604020202020204" pitchFamily="34" charset="0"/>
              </a:rPr>
              <a:t>. </a:t>
            </a:r>
            <a:r>
              <a:rPr lang="en-US" altLang="en-US" sz="1800" dirty="0">
                <a:latin typeface="+mn-lt"/>
                <a:cs typeface="Microsoft Sans Serif" panose="020B0604020202020204" pitchFamily="34" charset="0"/>
              </a:rPr>
              <a:t>The content is solely the responsibility of the authors and does not necessarily represent the official views of the National Institutes of Health.</a:t>
            </a:r>
            <a:endParaRPr lang="en-US" altLang="en-US" sz="1800" dirty="0">
              <a:latin typeface="+mn-lt"/>
              <a:cs typeface="Microsoft Sans Serif" panose="020B0604020202020204" pitchFamily="34" charset="0"/>
            </a:endParaRPr>
          </a:p>
        </p:txBody>
      </p:sp>
      <p:sp>
        <p:nvSpPr>
          <p:cNvPr id="2062" name="TextBox 42"/>
          <p:cNvSpPr txBox="1">
            <a:spLocks noChangeArrowheads="1"/>
          </p:cNvSpPr>
          <p:nvPr/>
        </p:nvSpPr>
        <p:spPr bwMode="auto">
          <a:xfrm>
            <a:off x="15000967" y="3199309"/>
            <a:ext cx="25589705" cy="520490"/>
          </a:xfrm>
          <a:prstGeom prst="rect">
            <a:avLst/>
          </a:prstGeom>
          <a:solidFill>
            <a:srgbClr val="7B136C"/>
          </a:solidFill>
          <a:ln>
            <a:noFill/>
          </a:ln>
          <a:extLst/>
        </p:spPr>
        <p:txBody>
          <a:bodyPr lIns="532455" tIns="0" rIns="0" bIns="0" anchor="ctr"/>
          <a:lstStyle>
            <a:lvl1pPr>
              <a:defRPr sz="207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7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7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7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7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7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7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7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7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4700" b="1" spc="485" dirty="0">
                <a:solidFill>
                  <a:srgbClr val="F2FFDD"/>
                </a:solidFill>
                <a:latin typeface="+mn-lt"/>
                <a:cs typeface="Microsoft Sans Serif" pitchFamily="34" charset="0"/>
              </a:rPr>
              <a:t>Results</a:t>
            </a:r>
          </a:p>
        </p:txBody>
      </p:sp>
      <p:graphicFrame>
        <p:nvGraphicFramePr>
          <p:cNvPr id="23" name="Table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3150552"/>
              </p:ext>
            </p:extLst>
          </p:nvPr>
        </p:nvGraphicFramePr>
        <p:xfrm>
          <a:off x="15060305" y="7253904"/>
          <a:ext cx="10866968" cy="3008131"/>
        </p:xfrm>
        <a:graphic>
          <a:graphicData uri="http://schemas.openxmlformats.org/drawingml/2006/table">
            <a:tbl>
              <a:tblPr firstRow="1" bandRow="1">
                <a:tableStyleId>{08FB837D-C827-4EFA-A057-4D05807E0F7C}</a:tableStyleId>
              </a:tblPr>
              <a:tblGrid>
                <a:gridCol w="36223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422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0237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42172"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117230" marR="117230" marT="21754" marB="21754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DE8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en-US" sz="1500" dirty="0">
                          <a:solidFill>
                            <a:schemeClr val="tx1"/>
                          </a:solidFill>
                        </a:rPr>
                        <a:t>TEXT GOES HERE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 marL="117230" marR="117230" marT="130526" marB="21754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DE8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en-US" sz="1500" dirty="0">
                          <a:solidFill>
                            <a:schemeClr val="tx1"/>
                          </a:solidFill>
                        </a:rPr>
                        <a:t>TEXT</a:t>
                      </a:r>
                      <a:r>
                        <a:rPr lang="en-US" sz="1500" baseline="0" dirty="0">
                          <a:solidFill>
                            <a:schemeClr val="tx1"/>
                          </a:solidFill>
                        </a:rPr>
                        <a:t> GOES HERE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 marL="117230" marR="117230" marT="130526" marB="21754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DE8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9427">
                <a:tc>
                  <a:txBody>
                    <a:bodyPr/>
                    <a:lstStyle/>
                    <a:p>
                      <a:r>
                        <a:rPr lang="en-US" sz="1500" dirty="0"/>
                        <a:t>Text</a:t>
                      </a:r>
                      <a:r>
                        <a:rPr lang="en-US" sz="1500" baseline="0" dirty="0"/>
                        <a:t> goes here</a:t>
                      </a:r>
                      <a:endParaRPr lang="en-US" sz="1500" dirty="0">
                        <a:solidFill>
                          <a:srgbClr val="717073"/>
                        </a:solidFill>
                      </a:endParaRPr>
                    </a:p>
                  </a:txBody>
                  <a:tcPr marL="234460" marR="117230" marT="21754" marB="21754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219446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/>
                        <a:t>Text</a:t>
                      </a:r>
                      <a:r>
                        <a:rPr lang="en-US" sz="1500" baseline="0" dirty="0"/>
                        <a:t> goes here</a:t>
                      </a:r>
                      <a:endParaRPr lang="en-US" sz="1500" dirty="0"/>
                    </a:p>
                  </a:txBody>
                  <a:tcPr marL="117230" marR="117230" marT="21754" marB="21754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219446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/>
                        <a:t>Text</a:t>
                      </a:r>
                      <a:r>
                        <a:rPr lang="en-US" sz="1500" baseline="0" dirty="0"/>
                        <a:t> goes here</a:t>
                      </a:r>
                      <a:endParaRPr lang="en-US" sz="1500" dirty="0"/>
                    </a:p>
                    <a:p>
                      <a:pPr algn="ctr"/>
                      <a:endParaRPr lang="en-US" sz="1500" dirty="0">
                        <a:solidFill>
                          <a:srgbClr val="717073"/>
                        </a:solidFill>
                      </a:endParaRPr>
                    </a:p>
                  </a:txBody>
                  <a:tcPr marL="117230" marR="117230" marT="21754" marB="21754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72790">
                <a:tc>
                  <a:txBody>
                    <a:bodyPr/>
                    <a:lstStyle/>
                    <a:p>
                      <a:pPr marL="0" marR="0" indent="0" algn="l" defTabSz="219446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/>
                        <a:t>Text</a:t>
                      </a:r>
                      <a:r>
                        <a:rPr lang="en-US" sz="1500" baseline="0" dirty="0"/>
                        <a:t> goes here</a:t>
                      </a:r>
                      <a:endParaRPr lang="en-US" sz="1500" dirty="0"/>
                    </a:p>
                    <a:p>
                      <a:endParaRPr lang="en-US" sz="1500" dirty="0">
                        <a:solidFill>
                          <a:srgbClr val="717073"/>
                        </a:solidFill>
                      </a:endParaRPr>
                    </a:p>
                  </a:txBody>
                  <a:tcPr marL="234460" marR="117230" marT="21754" marB="21754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219446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/>
                        <a:t>Text</a:t>
                      </a:r>
                      <a:r>
                        <a:rPr lang="en-US" sz="1500" baseline="0" dirty="0"/>
                        <a:t> goes here</a:t>
                      </a:r>
                      <a:endParaRPr lang="en-US" sz="1500" dirty="0"/>
                    </a:p>
                    <a:p>
                      <a:pPr algn="ctr"/>
                      <a:endParaRPr lang="en-US" sz="1500" dirty="0">
                        <a:solidFill>
                          <a:srgbClr val="717073"/>
                        </a:solidFill>
                      </a:endParaRPr>
                    </a:p>
                  </a:txBody>
                  <a:tcPr marL="117230" marR="117230" marT="21754" marB="21754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219446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/>
                        <a:t>Text</a:t>
                      </a:r>
                      <a:r>
                        <a:rPr lang="en-US" sz="1500" baseline="0" dirty="0"/>
                        <a:t> goes here</a:t>
                      </a:r>
                      <a:endParaRPr lang="en-US" sz="1500" dirty="0"/>
                    </a:p>
                    <a:p>
                      <a:pPr algn="ctr"/>
                      <a:endParaRPr lang="en-US" sz="1500" dirty="0">
                        <a:solidFill>
                          <a:srgbClr val="717073"/>
                        </a:solidFill>
                      </a:endParaRPr>
                    </a:p>
                  </a:txBody>
                  <a:tcPr marL="117230" marR="117230" marT="21754" marB="21754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05078">
                <a:tc>
                  <a:txBody>
                    <a:bodyPr/>
                    <a:lstStyle/>
                    <a:p>
                      <a:pPr marL="0" marR="0" indent="0" algn="l" defTabSz="219446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/>
                        <a:t>Text</a:t>
                      </a:r>
                      <a:r>
                        <a:rPr lang="en-US" sz="1500" baseline="0" dirty="0"/>
                        <a:t> goes here</a:t>
                      </a:r>
                      <a:endParaRPr lang="en-US" sz="1500" dirty="0"/>
                    </a:p>
                    <a:p>
                      <a:endParaRPr lang="en-US" sz="1500" dirty="0">
                        <a:solidFill>
                          <a:srgbClr val="717073"/>
                        </a:solidFill>
                      </a:endParaRPr>
                    </a:p>
                  </a:txBody>
                  <a:tcPr marL="234460" marR="117230" marT="21754" marB="21754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219446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/>
                        <a:t>Text</a:t>
                      </a:r>
                      <a:r>
                        <a:rPr lang="en-US" sz="1500" baseline="0" dirty="0"/>
                        <a:t> goes here</a:t>
                      </a:r>
                      <a:endParaRPr lang="en-US" sz="1500" dirty="0"/>
                    </a:p>
                    <a:p>
                      <a:pPr algn="ctr"/>
                      <a:endParaRPr lang="en-US" sz="1500" dirty="0">
                        <a:solidFill>
                          <a:srgbClr val="717073"/>
                        </a:solidFill>
                      </a:endParaRPr>
                    </a:p>
                  </a:txBody>
                  <a:tcPr marL="234460" marR="117230" marT="21754" marB="21754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219446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/>
                        <a:t>Text</a:t>
                      </a:r>
                      <a:r>
                        <a:rPr lang="en-US" sz="1500" baseline="0" dirty="0"/>
                        <a:t> goes here</a:t>
                      </a:r>
                      <a:endParaRPr lang="en-US" sz="1500" dirty="0"/>
                    </a:p>
                    <a:p>
                      <a:pPr algn="ctr"/>
                      <a:endParaRPr lang="en-US" sz="1500" dirty="0">
                        <a:solidFill>
                          <a:srgbClr val="717073"/>
                        </a:solidFill>
                      </a:endParaRPr>
                    </a:p>
                  </a:txBody>
                  <a:tcPr marL="234460" marR="117230" marT="21754" marB="21754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88664">
                <a:tc>
                  <a:txBody>
                    <a:bodyPr/>
                    <a:lstStyle/>
                    <a:p>
                      <a:pPr marL="0" marR="0" indent="0" algn="l" defTabSz="8915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/>
                        <a:t>Text</a:t>
                      </a:r>
                      <a:r>
                        <a:rPr lang="en-US" sz="1500" baseline="0" dirty="0"/>
                        <a:t> goes here</a:t>
                      </a:r>
                      <a:endParaRPr lang="en-US" sz="1500" dirty="0"/>
                    </a:p>
                    <a:p>
                      <a:endParaRPr lang="en-US" sz="1500" dirty="0">
                        <a:solidFill>
                          <a:srgbClr val="717073"/>
                        </a:solidFill>
                      </a:endParaRPr>
                    </a:p>
                  </a:txBody>
                  <a:tcPr marL="234460" marR="117230" marT="21754" marB="21754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8915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/>
                        <a:t>Text</a:t>
                      </a:r>
                      <a:r>
                        <a:rPr lang="en-US" sz="1500" baseline="0" dirty="0"/>
                        <a:t> goes here</a:t>
                      </a:r>
                      <a:endParaRPr lang="en-US" sz="1500" dirty="0"/>
                    </a:p>
                    <a:p>
                      <a:pPr algn="ctr"/>
                      <a:endParaRPr lang="en-US" sz="1500" dirty="0">
                        <a:solidFill>
                          <a:srgbClr val="717073"/>
                        </a:solidFill>
                      </a:endParaRPr>
                    </a:p>
                  </a:txBody>
                  <a:tcPr marL="234460" marR="117230" marT="21754" marB="21754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8915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/>
                        <a:t>Text</a:t>
                      </a:r>
                      <a:r>
                        <a:rPr lang="en-US" sz="1500" baseline="0" dirty="0"/>
                        <a:t> goes here</a:t>
                      </a:r>
                      <a:endParaRPr lang="en-US" sz="1500" dirty="0"/>
                    </a:p>
                    <a:p>
                      <a:pPr algn="ctr"/>
                      <a:endParaRPr lang="en-US" sz="1500" dirty="0">
                        <a:solidFill>
                          <a:srgbClr val="717073"/>
                        </a:solidFill>
                      </a:endParaRPr>
                    </a:p>
                  </a:txBody>
                  <a:tcPr marL="234460" marR="117230" marT="21754" marB="21754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30" name="Chart 2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85431973"/>
              </p:ext>
            </p:extLst>
          </p:nvPr>
        </p:nvGraphicFramePr>
        <p:xfrm>
          <a:off x="16536606" y="11698225"/>
          <a:ext cx="7742799" cy="38351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069" name="TextBox 31"/>
          <p:cNvSpPr txBox="1">
            <a:spLocks noChangeArrowheads="1"/>
          </p:cNvSpPr>
          <p:nvPr/>
        </p:nvSpPr>
        <p:spPr bwMode="auto">
          <a:xfrm>
            <a:off x="28442951" y="18246751"/>
            <a:ext cx="3588640" cy="505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8743" tIns="44371" rIns="88743" bIns="44371">
            <a:spAutoFit/>
          </a:bodyPr>
          <a:lstStyle>
            <a:lvl1pPr>
              <a:defRPr sz="207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7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7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7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7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7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7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7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7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altLang="en-US" sz="2700" dirty="0"/>
              <a:t>LOGO HERE</a:t>
            </a:r>
          </a:p>
        </p:txBody>
      </p:sp>
      <p:sp>
        <p:nvSpPr>
          <p:cNvPr id="2070" name="TextBox 32"/>
          <p:cNvSpPr txBox="1">
            <a:spLocks noChangeArrowheads="1"/>
          </p:cNvSpPr>
          <p:nvPr/>
        </p:nvSpPr>
        <p:spPr bwMode="auto">
          <a:xfrm>
            <a:off x="32075128" y="18089713"/>
            <a:ext cx="3251298" cy="505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8743" tIns="44371" rIns="88743" bIns="44371">
            <a:spAutoFit/>
          </a:bodyPr>
          <a:lstStyle>
            <a:lvl1pPr>
              <a:defRPr sz="207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7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7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7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7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7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7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7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7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altLang="en-US" sz="2700" dirty="0"/>
              <a:t>LOGO HERE</a:t>
            </a:r>
          </a:p>
        </p:txBody>
      </p:sp>
      <p:sp>
        <p:nvSpPr>
          <p:cNvPr id="25" name="TextBox 31"/>
          <p:cNvSpPr txBox="1">
            <a:spLocks noChangeArrowheads="1"/>
          </p:cNvSpPr>
          <p:nvPr/>
        </p:nvSpPr>
        <p:spPr bwMode="auto">
          <a:xfrm>
            <a:off x="22089717" y="18246751"/>
            <a:ext cx="4379377" cy="5204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8743" tIns="44371" rIns="88743" bIns="44371">
            <a:spAutoFit/>
          </a:bodyPr>
          <a:lstStyle>
            <a:lvl1pPr>
              <a:defRPr sz="207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7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7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7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7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7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7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7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7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altLang="en-US" sz="2800" dirty="0">
                <a:solidFill>
                  <a:srgbClr val="660066"/>
                </a:solidFill>
              </a:rPr>
              <a:t>www.mtnstopshiv.org</a:t>
            </a:r>
            <a:endParaRPr lang="en-US" altLang="en-US" sz="2800" dirty="0"/>
          </a:p>
        </p:txBody>
      </p:sp>
      <p:cxnSp>
        <p:nvCxnSpPr>
          <p:cNvPr id="5" name="Straight Connector 4"/>
          <p:cNvCxnSpPr/>
          <p:nvPr/>
        </p:nvCxnSpPr>
        <p:spPr bwMode="auto">
          <a:xfrm flipV="1">
            <a:off x="608871" y="17799134"/>
            <a:ext cx="40032356" cy="131392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7B136C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aphicFrame>
        <p:nvGraphicFramePr>
          <p:cNvPr id="15" name="Chart 14"/>
          <p:cNvGraphicFramePr/>
          <p:nvPr>
            <p:extLst>
              <p:ext uri="{D42A27DB-BD31-4B8C-83A1-F6EECF244321}">
                <p14:modId xmlns:p14="http://schemas.microsoft.com/office/powerpoint/2010/main" val="3916382067"/>
              </p:ext>
            </p:extLst>
          </p:nvPr>
        </p:nvGraphicFramePr>
        <p:xfrm>
          <a:off x="28109207" y="4211918"/>
          <a:ext cx="5591570" cy="43791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34" name="Straight Connector 33"/>
          <p:cNvCxnSpPr/>
          <p:nvPr/>
        </p:nvCxnSpPr>
        <p:spPr bwMode="auto">
          <a:xfrm>
            <a:off x="0" y="2934510"/>
            <a:ext cx="41149227" cy="0"/>
          </a:xfrm>
          <a:prstGeom prst="line">
            <a:avLst/>
          </a:prstGeom>
          <a:solidFill>
            <a:schemeClr val="accent1"/>
          </a:solidFill>
          <a:ln w="120650" cap="flat" cmpd="sng" algn="ctr">
            <a:solidFill>
              <a:srgbClr val="7B136C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0" name="TextBox 5"/>
          <p:cNvSpPr txBox="1">
            <a:spLocks noChangeArrowheads="1"/>
          </p:cNvSpPr>
          <p:nvPr/>
        </p:nvSpPr>
        <p:spPr bwMode="auto">
          <a:xfrm>
            <a:off x="-21464" y="0"/>
            <a:ext cx="41169464" cy="290061"/>
          </a:xfrm>
          <a:prstGeom prst="rect">
            <a:avLst/>
          </a:prstGeom>
          <a:solidFill>
            <a:srgbClr val="7B136C"/>
          </a:solidFill>
          <a:ln>
            <a:noFill/>
          </a:ln>
          <a:extLst/>
        </p:spPr>
        <p:txBody>
          <a:bodyPr lIns="443713" tIns="0" rIns="0" bIns="0" anchor="ctr"/>
          <a:lstStyle>
            <a:lvl1pPr>
              <a:defRPr sz="207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7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7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7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7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7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7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7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7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altLang="en-US" sz="6400" b="1" spc="485" dirty="0">
              <a:solidFill>
                <a:srgbClr val="F2FFDD"/>
              </a:solidFill>
              <a:latin typeface="Microsoft Sans Serif" pitchFamily="34" charset="0"/>
              <a:cs typeface="Microsoft Sans Serif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36327522" y="18150064"/>
            <a:ext cx="4080458" cy="951383"/>
          </a:xfrm>
          <a:prstGeom prst="rect">
            <a:avLst/>
          </a:prstGeom>
          <a:solidFill>
            <a:srgbClr val="B8DE86"/>
          </a:solidFill>
        </p:spPr>
        <p:txBody>
          <a:bodyPr wrap="square" lIns="88743" tIns="44371" rIns="88743" bIns="44371" rtlCol="0">
            <a:spAutoFit/>
          </a:bodyPr>
          <a:lstStyle/>
          <a:p>
            <a:pPr algn="ctr"/>
            <a:r>
              <a:rPr lang="en-US" sz="2800" b="1" dirty="0"/>
              <a:t>CROI  2016</a:t>
            </a:r>
          </a:p>
          <a:p>
            <a:pPr algn="ctr"/>
            <a:r>
              <a:rPr lang="en-US" sz="2800" b="1" dirty="0"/>
              <a:t>Poster # XXXX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871" y="290061"/>
            <a:ext cx="3554793" cy="11956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4713" y="1301828"/>
            <a:ext cx="2121821" cy="14857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3" name="TextBox 5"/>
          <p:cNvSpPr txBox="1">
            <a:spLocks noChangeArrowheads="1"/>
          </p:cNvSpPr>
          <p:nvPr/>
        </p:nvSpPr>
        <p:spPr bwMode="auto">
          <a:xfrm>
            <a:off x="27176266" y="10245204"/>
            <a:ext cx="13414406" cy="580120"/>
          </a:xfrm>
          <a:prstGeom prst="rect">
            <a:avLst/>
          </a:prstGeom>
          <a:solidFill>
            <a:srgbClr val="7B136C"/>
          </a:solidFill>
          <a:ln>
            <a:noFill/>
          </a:ln>
          <a:extLst/>
        </p:spPr>
        <p:txBody>
          <a:bodyPr lIns="532455" tIns="0" rIns="0" bIns="0" anchor="ctr"/>
          <a:lstStyle>
            <a:lvl1pPr>
              <a:defRPr sz="207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7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7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7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7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7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7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7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700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/>
            <a:r>
              <a:rPr lang="en-US" altLang="en-US" sz="4700" b="1" spc="485" dirty="0">
                <a:solidFill>
                  <a:srgbClr val="F2FFDD"/>
                </a:solidFill>
                <a:latin typeface="+mn-lt"/>
                <a:cs typeface="Microsoft Sans Serif" pitchFamily="34" charset="0"/>
              </a:rPr>
              <a:t>Conclusions</a:t>
            </a:r>
          </a:p>
        </p:txBody>
      </p:sp>
      <p:sp>
        <p:nvSpPr>
          <p:cNvPr id="35" name="TextBox 5"/>
          <p:cNvSpPr txBox="1">
            <a:spLocks noChangeArrowheads="1"/>
          </p:cNvSpPr>
          <p:nvPr/>
        </p:nvSpPr>
        <p:spPr bwMode="auto">
          <a:xfrm>
            <a:off x="27226821" y="15445380"/>
            <a:ext cx="13414406" cy="580120"/>
          </a:xfrm>
          <a:prstGeom prst="rect">
            <a:avLst/>
          </a:prstGeom>
          <a:solidFill>
            <a:srgbClr val="7B136C"/>
          </a:solidFill>
          <a:ln>
            <a:noFill/>
          </a:ln>
          <a:extLst/>
        </p:spPr>
        <p:txBody>
          <a:bodyPr lIns="532455" tIns="0" rIns="0" bIns="0" anchor="ctr"/>
          <a:lstStyle>
            <a:lvl1pPr>
              <a:defRPr sz="207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7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7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7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7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7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7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7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700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/>
            <a:r>
              <a:rPr lang="en-US" altLang="en-US" sz="4700" b="1" spc="485" dirty="0">
                <a:solidFill>
                  <a:srgbClr val="F2FFDD"/>
                </a:solidFill>
                <a:latin typeface="+mn-lt"/>
                <a:cs typeface="Microsoft Sans Serif" pitchFamily="34" charset="0"/>
              </a:rPr>
              <a:t>References</a:t>
            </a:r>
          </a:p>
        </p:txBody>
      </p:sp>
      <p:sp>
        <p:nvSpPr>
          <p:cNvPr id="36" name="TextBox 5"/>
          <p:cNvSpPr txBox="1">
            <a:spLocks noChangeArrowheads="1"/>
          </p:cNvSpPr>
          <p:nvPr/>
        </p:nvSpPr>
        <p:spPr bwMode="auto">
          <a:xfrm>
            <a:off x="512568" y="8632965"/>
            <a:ext cx="13858141" cy="580120"/>
          </a:xfrm>
          <a:prstGeom prst="rect">
            <a:avLst/>
          </a:prstGeom>
          <a:solidFill>
            <a:srgbClr val="7B136C"/>
          </a:solidFill>
          <a:ln>
            <a:noFill/>
          </a:ln>
          <a:extLst/>
        </p:spPr>
        <p:txBody>
          <a:bodyPr lIns="532455" tIns="0" rIns="0" bIns="0" anchor="ctr"/>
          <a:lstStyle>
            <a:lvl1pPr>
              <a:defRPr sz="207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7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7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7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7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7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7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7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700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/>
            <a:r>
              <a:rPr lang="en-US" altLang="en-US" sz="4700" b="1" spc="485" dirty="0">
                <a:solidFill>
                  <a:srgbClr val="F2FFDD"/>
                </a:solidFill>
                <a:latin typeface="+mn-lt"/>
                <a:cs typeface="Microsoft Sans Serif" pitchFamily="34" charset="0"/>
              </a:rPr>
              <a:t>Objective</a:t>
            </a:r>
          </a:p>
        </p:txBody>
      </p:sp>
      <p:sp>
        <p:nvSpPr>
          <p:cNvPr id="37" name="TextBox 5"/>
          <p:cNvSpPr txBox="1">
            <a:spLocks noChangeArrowheads="1"/>
          </p:cNvSpPr>
          <p:nvPr/>
        </p:nvSpPr>
        <p:spPr bwMode="auto">
          <a:xfrm>
            <a:off x="528750" y="10760458"/>
            <a:ext cx="13841959" cy="568986"/>
          </a:xfrm>
          <a:prstGeom prst="rect">
            <a:avLst/>
          </a:prstGeom>
          <a:solidFill>
            <a:srgbClr val="7B136C"/>
          </a:solidFill>
          <a:ln>
            <a:noFill/>
          </a:ln>
          <a:extLst/>
        </p:spPr>
        <p:txBody>
          <a:bodyPr lIns="532455" tIns="0" rIns="0" bIns="0" anchor="ctr"/>
          <a:lstStyle>
            <a:lvl1pPr>
              <a:defRPr sz="207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7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7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7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7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7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7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7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700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/>
            <a:r>
              <a:rPr lang="en-US" altLang="en-US" sz="4700" b="1" spc="485" dirty="0">
                <a:solidFill>
                  <a:srgbClr val="F2FFDD"/>
                </a:solidFill>
                <a:latin typeface="+mn-lt"/>
                <a:cs typeface="Microsoft Sans Serif" pitchFamily="34" charset="0"/>
              </a:rPr>
              <a:t>Methods</a:t>
            </a:r>
          </a:p>
        </p:txBody>
      </p:sp>
      <p:sp>
        <p:nvSpPr>
          <p:cNvPr id="39" name="Text Placeholder 2"/>
          <p:cNvSpPr txBox="1">
            <a:spLocks/>
          </p:cNvSpPr>
          <p:nvPr/>
        </p:nvSpPr>
        <p:spPr>
          <a:xfrm>
            <a:off x="528750" y="9213085"/>
            <a:ext cx="13841957" cy="1656624"/>
          </a:xfrm>
          <a:prstGeom prst="rect">
            <a:avLst/>
          </a:prstGeom>
        </p:spPr>
        <p:txBody>
          <a:bodyPr lIns="0" tIns="0" rIns="0" bIns="0"/>
          <a:lstStyle/>
          <a:p>
            <a:pPr marL="443713" indent="-443713" eaLnBrk="1" hangingPunct="1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sz="2300" dirty="0">
                <a:solidFill>
                  <a:srgbClr val="FF0000"/>
                </a:solidFill>
                <a:latin typeface="+mn-lt"/>
                <a:cs typeface="Microsoft Sans Serif" panose="020B0604020202020204" pitchFamily="34" charset="0"/>
              </a:rPr>
              <a:t>Study objective can appear in a separate section or can be mentioned as the last bullet in the </a:t>
            </a:r>
            <a:r>
              <a:rPr lang="en-US" altLang="en-US" sz="2400" dirty="0">
                <a:solidFill>
                  <a:srgbClr val="FF0000"/>
                </a:solidFill>
                <a:latin typeface="+mn-lt"/>
                <a:cs typeface="Microsoft Sans Serif" panose="020B0604020202020204" pitchFamily="34" charset="0"/>
              </a:rPr>
              <a:t>Background</a:t>
            </a:r>
            <a:r>
              <a:rPr lang="en-US" altLang="en-US" sz="2300" dirty="0">
                <a:solidFill>
                  <a:srgbClr val="FF0000"/>
                </a:solidFill>
                <a:latin typeface="+mn-lt"/>
                <a:cs typeface="Microsoft Sans Serif" panose="020B0604020202020204" pitchFamily="34" charset="0"/>
              </a:rPr>
              <a:t> section</a:t>
            </a:r>
          </a:p>
          <a:p>
            <a:pPr marL="443713" indent="-443713" eaLnBrk="1" hangingPunct="1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endParaRPr lang="en-US" altLang="en-US" sz="3000" dirty="0">
              <a:latin typeface="+mn-lt"/>
              <a:cs typeface="Microsoft Sans Serif" panose="020B0604020202020204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1394005" y="15240670"/>
            <a:ext cx="22936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CROI poster size needs to meet </a:t>
            </a:r>
            <a:r>
              <a:rPr lang="en-US" sz="3200" u="sng" dirty="0">
                <a:solidFill>
                  <a:srgbClr val="FF0000"/>
                </a:solidFill>
              </a:rPr>
              <a:t>a maximum </a:t>
            </a:r>
            <a:r>
              <a:rPr lang="en-US" sz="3200" dirty="0">
                <a:solidFill>
                  <a:srgbClr val="FF0000"/>
                </a:solidFill>
              </a:rPr>
              <a:t>of 45” height x  93” width.. </a:t>
            </a:r>
          </a:p>
          <a:p>
            <a:r>
              <a:rPr lang="en-US" sz="3200" dirty="0">
                <a:solidFill>
                  <a:srgbClr val="FF0000"/>
                </a:solidFill>
              </a:rPr>
              <a:t>Current poster size </a:t>
            </a:r>
            <a:r>
              <a:rPr lang="en-US" sz="3200" b="1" dirty="0">
                <a:solidFill>
                  <a:srgbClr val="FF0000"/>
                </a:solidFill>
              </a:rPr>
              <a:t>(</a:t>
            </a:r>
            <a:r>
              <a:rPr lang="en-US" sz="3200" b="1" dirty="0" err="1">
                <a:solidFill>
                  <a:srgbClr val="FF0000"/>
                </a:solidFill>
              </a:rPr>
              <a:t>ie</a:t>
            </a:r>
            <a:r>
              <a:rPr lang="en-US" sz="3200" b="1" dirty="0">
                <a:solidFill>
                  <a:srgbClr val="FF0000"/>
                </a:solidFill>
              </a:rPr>
              <a:t>, 21” height x 45 “ width) </a:t>
            </a:r>
            <a:r>
              <a:rPr lang="en-US" sz="3200" dirty="0">
                <a:solidFill>
                  <a:srgbClr val="FF0000"/>
                </a:solidFill>
              </a:rPr>
              <a:t>is designed as a 50% of a FINAL </a:t>
            </a:r>
            <a:r>
              <a:rPr lang="en-US" sz="3200" b="1" dirty="0">
                <a:solidFill>
                  <a:srgbClr val="FF0000"/>
                </a:solidFill>
              </a:rPr>
              <a:t>poster size (42”height x 90”width) –</a:t>
            </a:r>
          </a:p>
          <a:p>
            <a:r>
              <a:rPr lang="en-US" sz="3200" dirty="0">
                <a:solidFill>
                  <a:srgbClr val="FF0000"/>
                </a:solidFill>
              </a:rPr>
              <a:t>need to mention to printer the FINAL poster size)  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4293697" y="1478511"/>
            <a:ext cx="483477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>
                <a:solidFill>
                  <a:srgbClr val="FF0000"/>
                </a:solidFill>
              </a:rPr>
              <a:t>Instructions: Choose your preferred MTN logo: square or rectangle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Red Violet">
      <a:dk1>
        <a:sysClr val="windowText" lastClr="000000"/>
      </a:dk1>
      <a:lt1>
        <a:sysClr val="window" lastClr="FFFFFF"/>
      </a:lt1>
      <a:dk2>
        <a:srgbClr val="454551"/>
      </a:dk2>
      <a:lt2>
        <a:srgbClr val="D8D9DC"/>
      </a:lt2>
      <a:accent1>
        <a:srgbClr val="E32D91"/>
      </a:accent1>
      <a:accent2>
        <a:srgbClr val="C830CC"/>
      </a:accent2>
      <a:accent3>
        <a:srgbClr val="4EA6DC"/>
      </a:accent3>
      <a:accent4>
        <a:srgbClr val="4775E7"/>
      </a:accent4>
      <a:accent5>
        <a:srgbClr val="8971E1"/>
      </a:accent5>
      <a:accent6>
        <a:srgbClr val="D54773"/>
      </a:accent6>
      <a:hlink>
        <a:srgbClr val="6B9F25"/>
      </a:hlink>
      <a:folHlink>
        <a:srgbClr val="8C8C8C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05156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7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05156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7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Default Design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  <a:fontScheme name="Default Design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1523</TotalTime>
  <Words>443</Words>
  <Application>Microsoft Office PowerPoint</Application>
  <PresentationFormat>Custom</PresentationFormat>
  <Paragraphs>50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Microsoft Sans Serif</vt:lpstr>
      <vt:lpstr>Default Design</vt:lpstr>
      <vt:lpstr>PowerPoint Presentation</vt:lpstr>
    </vt:vector>
  </TitlesOfParts>
  <Company>MTN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Impact of Semen on HIV-1 Infection and In vitro Antiviral Activity of Topical Microbicides Sharon Hillier1, Ian McGowan2 1Magee-Womens Research Institute and 2University of Pittsburgh School of Medicine</dc:title>
  <dc:creator>rullcm</dc:creator>
  <cp:lastModifiedBy>Aridor, Orly</cp:lastModifiedBy>
  <cp:revision>88</cp:revision>
  <dcterms:created xsi:type="dcterms:W3CDTF">2008-01-29T15:18:05Z</dcterms:created>
  <dcterms:modified xsi:type="dcterms:W3CDTF">2018-01-08T19:26:01Z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